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bookmarkIdSeed="2">
  <p:sldMasterIdLst>
    <p:sldMasterId id="2147483648" r:id="rId1"/>
  </p:sldMasterIdLst>
  <p:notesMasterIdLst>
    <p:notesMasterId r:id="rId21"/>
  </p:notesMasterIdLst>
  <p:handoutMasterIdLst>
    <p:handoutMasterId r:id="rId22"/>
  </p:handoutMasterIdLst>
  <p:sldIdLst>
    <p:sldId id="256" r:id="rId2"/>
    <p:sldId id="286" r:id="rId3"/>
    <p:sldId id="340" r:id="rId4"/>
    <p:sldId id="386" r:id="rId5"/>
    <p:sldId id="335" r:id="rId6"/>
    <p:sldId id="336" r:id="rId7"/>
    <p:sldId id="396" r:id="rId8"/>
    <p:sldId id="374" r:id="rId9"/>
    <p:sldId id="375" r:id="rId10"/>
    <p:sldId id="376" r:id="rId11"/>
    <p:sldId id="297" r:id="rId12"/>
    <p:sldId id="377" r:id="rId13"/>
    <p:sldId id="387" r:id="rId14"/>
    <p:sldId id="338" r:id="rId15"/>
    <p:sldId id="388" r:id="rId16"/>
    <p:sldId id="392" r:id="rId17"/>
    <p:sldId id="393" r:id="rId18"/>
    <p:sldId id="394" r:id="rId19"/>
    <p:sldId id="395" r:id="rId20"/>
  </p:sldIdLst>
  <p:sldSz cx="9144000" cy="6858000" type="screen4x3"/>
  <p:notesSz cx="9926638" cy="6797675"/>
  <p:embeddedFontLst>
    <p:embeddedFont>
      <p:font typeface="Calibri" panose="020F0502020204030204" pitchFamily="34" charset="0"/>
      <p:regular r:id="rId23"/>
      <p:bold r:id="rId24"/>
      <p:italic r:id="rId25"/>
      <p:boldItalic r:id="rId26"/>
    </p:embeddedFont>
    <p:embeddedFont>
      <p:font typeface="Calibri Light" panose="020F0302020204030204" pitchFamily="34" charset="0"/>
      <p:regular r:id="rId27"/>
      <p:italic r:id="rId28"/>
    </p:embeddedFont>
    <p:embeddedFont>
      <p:font typeface="Verdana" panose="020B0604030504040204" pitchFamily="34" charset="0"/>
      <p:regular r:id="rId29"/>
      <p:bold r:id="rId30"/>
      <p:italic r:id="rId31"/>
      <p:boldItalic r:id="rId32"/>
    </p:embeddedFont>
    <p:embeddedFont>
      <p:font typeface="Nunito" panose="00000500000000000000" pitchFamily="2" charset="0"/>
      <p:regular r:id="rId33"/>
      <p:bold r:id="rId34"/>
      <p:italic r:id="rId35"/>
      <p:boldItalic r:id="rId36"/>
    </p:embeddedFont>
  </p:embeddedFontLst>
  <p:defaultTextStyle>
    <a:defPPr>
      <a:defRPr lang="fr-FR"/>
    </a:defPPr>
    <a:lvl1pPr marL="0" algn="l" defTabSz="778593" rtl="0" eaLnBrk="1" latinLnBrk="0" hangingPunct="1">
      <a:defRPr sz="1600" kern="1200">
        <a:solidFill>
          <a:schemeClr val="tx1"/>
        </a:solidFill>
        <a:latin typeface="+mn-lt"/>
        <a:ea typeface="+mn-ea"/>
        <a:cs typeface="+mn-cs"/>
      </a:defRPr>
    </a:lvl1pPr>
    <a:lvl2pPr marL="389296" algn="l" defTabSz="778593" rtl="0" eaLnBrk="1" latinLnBrk="0" hangingPunct="1">
      <a:defRPr sz="1600" kern="1200">
        <a:solidFill>
          <a:schemeClr val="tx1"/>
        </a:solidFill>
        <a:latin typeface="+mn-lt"/>
        <a:ea typeface="+mn-ea"/>
        <a:cs typeface="+mn-cs"/>
      </a:defRPr>
    </a:lvl2pPr>
    <a:lvl3pPr marL="778593" algn="l" defTabSz="778593" rtl="0" eaLnBrk="1" latinLnBrk="0" hangingPunct="1">
      <a:defRPr sz="1600" kern="1200">
        <a:solidFill>
          <a:schemeClr val="tx1"/>
        </a:solidFill>
        <a:latin typeface="+mn-lt"/>
        <a:ea typeface="+mn-ea"/>
        <a:cs typeface="+mn-cs"/>
      </a:defRPr>
    </a:lvl3pPr>
    <a:lvl4pPr marL="1167889" algn="l" defTabSz="778593" rtl="0" eaLnBrk="1" latinLnBrk="0" hangingPunct="1">
      <a:defRPr sz="1600" kern="1200">
        <a:solidFill>
          <a:schemeClr val="tx1"/>
        </a:solidFill>
        <a:latin typeface="+mn-lt"/>
        <a:ea typeface="+mn-ea"/>
        <a:cs typeface="+mn-cs"/>
      </a:defRPr>
    </a:lvl4pPr>
    <a:lvl5pPr marL="1557185" algn="l" defTabSz="778593" rtl="0" eaLnBrk="1" latinLnBrk="0" hangingPunct="1">
      <a:defRPr sz="1600" kern="1200">
        <a:solidFill>
          <a:schemeClr val="tx1"/>
        </a:solidFill>
        <a:latin typeface="+mn-lt"/>
        <a:ea typeface="+mn-ea"/>
        <a:cs typeface="+mn-cs"/>
      </a:defRPr>
    </a:lvl5pPr>
    <a:lvl6pPr marL="1946483" algn="l" defTabSz="778593" rtl="0" eaLnBrk="1" latinLnBrk="0" hangingPunct="1">
      <a:defRPr sz="1600" kern="1200">
        <a:solidFill>
          <a:schemeClr val="tx1"/>
        </a:solidFill>
        <a:latin typeface="+mn-lt"/>
        <a:ea typeface="+mn-ea"/>
        <a:cs typeface="+mn-cs"/>
      </a:defRPr>
    </a:lvl6pPr>
    <a:lvl7pPr marL="2335780" algn="l" defTabSz="778593" rtl="0" eaLnBrk="1" latinLnBrk="0" hangingPunct="1">
      <a:defRPr sz="1600" kern="1200">
        <a:solidFill>
          <a:schemeClr val="tx1"/>
        </a:solidFill>
        <a:latin typeface="+mn-lt"/>
        <a:ea typeface="+mn-ea"/>
        <a:cs typeface="+mn-cs"/>
      </a:defRPr>
    </a:lvl7pPr>
    <a:lvl8pPr marL="2725074" algn="l" defTabSz="778593" rtl="0" eaLnBrk="1" latinLnBrk="0" hangingPunct="1">
      <a:defRPr sz="1600" kern="1200">
        <a:solidFill>
          <a:schemeClr val="tx1"/>
        </a:solidFill>
        <a:latin typeface="+mn-lt"/>
        <a:ea typeface="+mn-ea"/>
        <a:cs typeface="+mn-cs"/>
      </a:defRPr>
    </a:lvl8pPr>
    <a:lvl9pPr marL="3114369" algn="l" defTabSz="778593" rtl="0" eaLnBrk="1" latinLnBrk="0" hangingPunct="1">
      <a:defRPr sz="16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40">
          <p15:clr>
            <a:srgbClr val="A4A3A4"/>
          </p15:clr>
        </p15:guide>
        <p15:guide id="2" orient="horz" pos="4422">
          <p15:clr>
            <a:srgbClr val="A4A3A4"/>
          </p15:clr>
        </p15:guide>
        <p15:guide id="3" pos="3368">
          <p15:clr>
            <a:srgbClr val="A4A3A4"/>
          </p15:clr>
        </p15:guide>
        <p15:guide id="4" pos="5636">
          <p15:clr>
            <a:srgbClr val="A4A3A4"/>
          </p15:clr>
        </p15:guide>
        <p15:guide id="5" pos="6373">
          <p15:clr>
            <a:srgbClr val="A4A3A4"/>
          </p15:clr>
        </p15:guide>
        <p15:guide id="6" pos="363">
          <p15:clr>
            <a:srgbClr val="A4A3A4"/>
          </p15:clr>
        </p15:guide>
        <p15:guide id="7" pos="1667">
          <p15:clr>
            <a:srgbClr val="A4A3A4"/>
          </p15:clr>
        </p15:guide>
        <p15:guide id="8" orient="horz" pos="308">
          <p15:clr>
            <a:srgbClr val="A4A3A4"/>
          </p15:clr>
        </p15:guide>
        <p15:guide id="9" orient="horz" pos="4011">
          <p15:clr>
            <a:srgbClr val="A4A3A4"/>
          </p15:clr>
        </p15:guide>
        <p15:guide id="10" pos="2880">
          <p15:clr>
            <a:srgbClr val="A4A3A4"/>
          </p15:clr>
        </p15:guide>
        <p15:guide id="11" pos="4819">
          <p15:clr>
            <a:srgbClr val="A4A3A4"/>
          </p15:clr>
        </p15:guide>
        <p15:guide id="12" pos="5450">
          <p15:clr>
            <a:srgbClr val="A4A3A4"/>
          </p15:clr>
        </p15:guide>
        <p15:guide id="13" pos="310">
          <p15:clr>
            <a:srgbClr val="A4A3A4"/>
          </p15:clr>
        </p15:guide>
        <p15:guide id="14" pos="1425">
          <p15:clr>
            <a:srgbClr val="A4A3A4"/>
          </p15:clr>
        </p15:guide>
      </p15:sldGuideLst>
    </p:ext>
    <p:ext uri="{2D200454-40CA-4A62-9FC3-DE9A4176ACB9}">
      <p15:notesGuideLst xmlns:p15="http://schemas.microsoft.com/office/powerpoint/2012/main" xmlns="">
        <p15:guide id="1" orient="horz" pos="2141">
          <p15:clr>
            <a:srgbClr val="A4A3A4"/>
          </p15:clr>
        </p15:guide>
        <p15:guide id="2" pos="312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6A2A5B"/>
    <a:srgbClr val="E35205"/>
    <a:srgbClr val="0077C8"/>
    <a:srgbClr val="06038D"/>
    <a:srgbClr val="004F71"/>
    <a:srgbClr val="FFD1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226D7F9-D695-DE43-8AA3-C6CC20FF821A}" v="2" dt="2018-12-10T15:53:37.678"/>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748" autoAdjust="0"/>
    <p:restoredTop sz="75269" autoAdjust="0"/>
  </p:normalViewPr>
  <p:slideViewPr>
    <p:cSldViewPr>
      <p:cViewPr varScale="1">
        <p:scale>
          <a:sx n="55" d="100"/>
          <a:sy n="55" d="100"/>
        </p:scale>
        <p:origin x="-1572" y="66"/>
      </p:cViewPr>
      <p:guideLst>
        <p:guide orient="horz" pos="340"/>
        <p:guide orient="horz" pos="4422"/>
        <p:guide orient="horz" pos="308"/>
        <p:guide orient="horz" pos="4011"/>
        <p:guide pos="3368"/>
        <p:guide pos="5636"/>
        <p:guide pos="6373"/>
        <p:guide pos="363"/>
        <p:guide pos="1667"/>
        <p:guide pos="2880"/>
        <p:guide pos="4819"/>
        <p:guide pos="5450"/>
        <p:guide pos="310"/>
        <p:guide pos="1425"/>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115" d="100"/>
          <a:sy n="115" d="100"/>
        </p:scale>
        <p:origin x="-2094" y="-102"/>
      </p:cViewPr>
      <p:guideLst>
        <p:guide orient="horz" pos="2141"/>
        <p:guide pos="3127"/>
      </p:guideLst>
    </p:cSldViewPr>
  </p:notes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34" Type="http://schemas.openxmlformats.org/officeDocument/2006/relationships/font" Target="fonts/font1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33" Type="http://schemas.openxmlformats.org/officeDocument/2006/relationships/font" Target="fonts/font11.fntdata"/><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7.fntdata"/><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font" Target="fonts/font10.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36" Type="http://schemas.openxmlformats.org/officeDocument/2006/relationships/font" Target="fonts/font1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font" Target="fonts/font5.fntdata"/><Relationship Id="rId30" Type="http://schemas.openxmlformats.org/officeDocument/2006/relationships/font" Target="fonts/font8.fntdata"/><Relationship Id="rId35" Type="http://schemas.openxmlformats.org/officeDocument/2006/relationships/font" Target="fonts/font13.fntdata"/></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85D1C83-5566-423C-BAF4-CE884BE28835}" type="doc">
      <dgm:prSet loTypeId="urn:microsoft.com/office/officeart/2011/layout/TabList" loCatId="list" qsTypeId="urn:microsoft.com/office/officeart/2005/8/quickstyle/simple1" qsCatId="simple" csTypeId="urn:microsoft.com/office/officeart/2005/8/colors/accent1_1" csCatId="accent1" phldr="1"/>
      <dgm:spPr/>
      <dgm:t>
        <a:bodyPr/>
        <a:lstStyle/>
        <a:p>
          <a:endParaRPr lang="en-US"/>
        </a:p>
      </dgm:t>
    </dgm:pt>
    <dgm:pt modelId="{6FE0EF47-7AC9-4562-86B3-79AC8F48D582}">
      <dgm:prSet phldrT="[Text]"/>
      <dgm:spPr/>
      <dgm:t>
        <a:bodyPr/>
        <a:lstStyle/>
        <a:p>
          <a:r>
            <a:rPr lang="en-US" dirty="0"/>
            <a:t>Step 1</a:t>
          </a:r>
        </a:p>
      </dgm:t>
    </dgm:pt>
    <dgm:pt modelId="{CDEC2BE4-D51C-4305-94B4-F66369107144}" type="parTrans" cxnId="{B7C460F6-76C0-456F-B787-4D246B19BA12}">
      <dgm:prSet/>
      <dgm:spPr/>
      <dgm:t>
        <a:bodyPr/>
        <a:lstStyle/>
        <a:p>
          <a:endParaRPr lang="en-US"/>
        </a:p>
      </dgm:t>
    </dgm:pt>
    <dgm:pt modelId="{304CA85E-2E7E-4E02-93AE-400D857BA033}" type="sibTrans" cxnId="{B7C460F6-76C0-456F-B787-4D246B19BA12}">
      <dgm:prSet/>
      <dgm:spPr/>
      <dgm:t>
        <a:bodyPr/>
        <a:lstStyle/>
        <a:p>
          <a:endParaRPr lang="en-US"/>
        </a:p>
      </dgm:t>
    </dgm:pt>
    <dgm:pt modelId="{176DB2DA-E478-43A5-9C9E-41B46739E283}">
      <dgm:prSet phldrT="[Text]" custT="1"/>
      <dgm:spPr/>
      <dgm:t>
        <a:bodyPr/>
        <a:lstStyle/>
        <a:p>
          <a:r>
            <a:rPr lang="en-US" sz="3200" b="1"/>
            <a:t>Self introduction </a:t>
          </a:r>
          <a:endParaRPr lang="en-US" sz="3200" b="1" dirty="0"/>
        </a:p>
      </dgm:t>
    </dgm:pt>
    <dgm:pt modelId="{2C7ABF39-1EE3-40A4-B45F-C9313A95D9F9}" type="parTrans" cxnId="{24EE4C3C-0339-4CD0-B1DC-A0AA08493B49}">
      <dgm:prSet/>
      <dgm:spPr/>
      <dgm:t>
        <a:bodyPr/>
        <a:lstStyle/>
        <a:p>
          <a:endParaRPr lang="en-US"/>
        </a:p>
      </dgm:t>
    </dgm:pt>
    <dgm:pt modelId="{7FFD5870-62A4-4D30-B883-C913DDAFD08F}" type="sibTrans" cxnId="{24EE4C3C-0339-4CD0-B1DC-A0AA08493B49}">
      <dgm:prSet/>
      <dgm:spPr/>
      <dgm:t>
        <a:bodyPr/>
        <a:lstStyle/>
        <a:p>
          <a:endParaRPr lang="en-US"/>
        </a:p>
      </dgm:t>
    </dgm:pt>
    <dgm:pt modelId="{548229A8-1BCC-4B43-B27F-41D9DB447F5C}">
      <dgm:prSet phldrT="[Text]" custT="1"/>
      <dgm:spPr/>
      <dgm:t>
        <a:bodyPr/>
        <a:lstStyle/>
        <a:p>
          <a:r>
            <a:rPr lang="en-US" sz="2400" dirty="0"/>
            <a:t>Introduce yourself and the survey so the respondent feels comfortable and knows what to expect.</a:t>
          </a:r>
        </a:p>
      </dgm:t>
    </dgm:pt>
    <dgm:pt modelId="{3763F9ED-74CD-48CD-9915-92EBDD8834EA}" type="parTrans" cxnId="{FAB00571-D00F-4F22-828F-0D56A8A2FBDA}">
      <dgm:prSet/>
      <dgm:spPr/>
      <dgm:t>
        <a:bodyPr/>
        <a:lstStyle/>
        <a:p>
          <a:endParaRPr lang="en-US"/>
        </a:p>
      </dgm:t>
    </dgm:pt>
    <dgm:pt modelId="{1B5214A8-0A6B-4BB4-8707-F6A8B22A0275}" type="sibTrans" cxnId="{FAB00571-D00F-4F22-828F-0D56A8A2FBDA}">
      <dgm:prSet/>
      <dgm:spPr/>
      <dgm:t>
        <a:bodyPr/>
        <a:lstStyle/>
        <a:p>
          <a:endParaRPr lang="en-US"/>
        </a:p>
      </dgm:t>
    </dgm:pt>
    <dgm:pt modelId="{16505B0D-64EB-445E-B407-7E880D4BFA5F}">
      <dgm:prSet phldrT="[Text]"/>
      <dgm:spPr/>
      <dgm:t>
        <a:bodyPr/>
        <a:lstStyle/>
        <a:p>
          <a:r>
            <a:rPr lang="en-US" dirty="0"/>
            <a:t>Step 2</a:t>
          </a:r>
        </a:p>
      </dgm:t>
    </dgm:pt>
    <dgm:pt modelId="{AA728A9E-BE3E-46BE-9D35-6AD3D314E18F}" type="parTrans" cxnId="{6F467372-ADDC-4276-B265-DF184D3D2F0A}">
      <dgm:prSet/>
      <dgm:spPr/>
      <dgm:t>
        <a:bodyPr/>
        <a:lstStyle/>
        <a:p>
          <a:endParaRPr lang="en-US"/>
        </a:p>
      </dgm:t>
    </dgm:pt>
    <dgm:pt modelId="{FE6E6EC9-594B-49BB-ADBC-41CD90443352}" type="sibTrans" cxnId="{6F467372-ADDC-4276-B265-DF184D3D2F0A}">
      <dgm:prSet/>
      <dgm:spPr/>
      <dgm:t>
        <a:bodyPr/>
        <a:lstStyle/>
        <a:p>
          <a:endParaRPr lang="en-US"/>
        </a:p>
      </dgm:t>
    </dgm:pt>
    <dgm:pt modelId="{45D8B203-8673-4C8D-911F-D5504048C22D}">
      <dgm:prSet phldrT="[Text]" custT="1"/>
      <dgm:spPr/>
      <dgm:t>
        <a:bodyPr/>
        <a:lstStyle/>
        <a:p>
          <a:r>
            <a:rPr lang="en-US" sz="3200" b="1"/>
            <a:t>Basic info about the child </a:t>
          </a:r>
          <a:endParaRPr lang="en-US" sz="3200" b="1" dirty="0"/>
        </a:p>
      </dgm:t>
    </dgm:pt>
    <dgm:pt modelId="{CFF50AF7-26A7-49F5-9B0F-01B6A72CE38C}" type="parTrans" cxnId="{BE3091C3-2EEA-4F7E-93CC-C138E915208E}">
      <dgm:prSet/>
      <dgm:spPr/>
      <dgm:t>
        <a:bodyPr/>
        <a:lstStyle/>
        <a:p>
          <a:endParaRPr lang="en-US"/>
        </a:p>
      </dgm:t>
    </dgm:pt>
    <dgm:pt modelId="{6825F84B-F1E3-413B-9C97-A011BFD79436}" type="sibTrans" cxnId="{BE3091C3-2EEA-4F7E-93CC-C138E915208E}">
      <dgm:prSet/>
      <dgm:spPr/>
      <dgm:t>
        <a:bodyPr/>
        <a:lstStyle/>
        <a:p>
          <a:endParaRPr lang="en-US"/>
        </a:p>
      </dgm:t>
    </dgm:pt>
    <dgm:pt modelId="{3D39B500-76DC-4402-A145-AFAA2414C1C0}">
      <dgm:prSet phldrT="[Text]" custT="1"/>
      <dgm:spPr/>
      <dgm:t>
        <a:bodyPr/>
        <a:lstStyle/>
        <a:p>
          <a:r>
            <a:rPr lang="en-US" sz="2400" dirty="0"/>
            <a:t>Ask basic information about the child, including their age and their name so it can be inserted into the questionnaire as it is being administered. </a:t>
          </a:r>
        </a:p>
      </dgm:t>
    </dgm:pt>
    <dgm:pt modelId="{20FEF81F-2F31-49BA-8602-31139323EAC3}" type="parTrans" cxnId="{14CC36C5-1CC3-4111-99EB-08988BB93C5F}">
      <dgm:prSet/>
      <dgm:spPr/>
      <dgm:t>
        <a:bodyPr/>
        <a:lstStyle/>
        <a:p>
          <a:endParaRPr lang="en-US"/>
        </a:p>
      </dgm:t>
    </dgm:pt>
    <dgm:pt modelId="{E80C1BA3-11E8-45A4-802F-00F2F23DD5A0}" type="sibTrans" cxnId="{14CC36C5-1CC3-4111-99EB-08988BB93C5F}">
      <dgm:prSet/>
      <dgm:spPr/>
      <dgm:t>
        <a:bodyPr/>
        <a:lstStyle/>
        <a:p>
          <a:endParaRPr lang="en-US"/>
        </a:p>
      </dgm:t>
    </dgm:pt>
    <dgm:pt modelId="{D3D273FC-E940-46E5-A955-CAB684BF6F26}">
      <dgm:prSet phldrT="[Text]"/>
      <dgm:spPr/>
      <dgm:t>
        <a:bodyPr/>
        <a:lstStyle/>
        <a:p>
          <a:r>
            <a:rPr lang="en-US" dirty="0"/>
            <a:t>Step 3</a:t>
          </a:r>
        </a:p>
      </dgm:t>
    </dgm:pt>
    <dgm:pt modelId="{F34AD769-9771-4D27-88A1-D745EB55F65B}" type="parTrans" cxnId="{FCE97F5C-47FC-453B-9702-628773077040}">
      <dgm:prSet/>
      <dgm:spPr/>
      <dgm:t>
        <a:bodyPr/>
        <a:lstStyle/>
        <a:p>
          <a:endParaRPr lang="en-US"/>
        </a:p>
      </dgm:t>
    </dgm:pt>
    <dgm:pt modelId="{BD38212F-E713-43AA-BD43-1FFE226A7AFB}" type="sibTrans" cxnId="{FCE97F5C-47FC-453B-9702-628773077040}">
      <dgm:prSet/>
      <dgm:spPr/>
      <dgm:t>
        <a:bodyPr/>
        <a:lstStyle/>
        <a:p>
          <a:endParaRPr lang="en-US"/>
        </a:p>
      </dgm:t>
    </dgm:pt>
    <dgm:pt modelId="{62706494-C21E-416A-BB02-D626DC0495F0}">
      <dgm:prSet phldrT="[Text]" custT="1"/>
      <dgm:spPr/>
      <dgm:t>
        <a:bodyPr/>
        <a:lstStyle/>
        <a:p>
          <a:r>
            <a:rPr lang="en-US" sz="3200" b="1"/>
            <a:t>Ask the questions </a:t>
          </a:r>
          <a:endParaRPr lang="en-US" sz="3200" b="1" dirty="0"/>
        </a:p>
      </dgm:t>
    </dgm:pt>
    <dgm:pt modelId="{58D04B74-04D7-491E-A4E0-630385C2FCC2}" type="parTrans" cxnId="{4D32231C-6F30-4842-B0C1-02EC99825005}">
      <dgm:prSet/>
      <dgm:spPr/>
      <dgm:t>
        <a:bodyPr/>
        <a:lstStyle/>
        <a:p>
          <a:endParaRPr lang="en-US"/>
        </a:p>
      </dgm:t>
    </dgm:pt>
    <dgm:pt modelId="{249C4035-80C9-4FE7-8444-D4DC6EE058AE}" type="sibTrans" cxnId="{4D32231C-6F30-4842-B0C1-02EC99825005}">
      <dgm:prSet/>
      <dgm:spPr/>
      <dgm:t>
        <a:bodyPr/>
        <a:lstStyle/>
        <a:p>
          <a:endParaRPr lang="en-US"/>
        </a:p>
      </dgm:t>
    </dgm:pt>
    <dgm:pt modelId="{358A19E5-32A9-4FEC-B0B7-E6F26566A975}">
      <dgm:prSet phldrT="[Text]" custT="1"/>
      <dgm:spPr/>
      <dgm:t>
        <a:bodyPr/>
        <a:lstStyle/>
        <a:p>
          <a:r>
            <a:rPr lang="en-US" sz="2400" dirty="0"/>
            <a:t>Ask the survey questions using common conventions so the data will be unbiased and comparable across all interviewers. </a:t>
          </a:r>
        </a:p>
      </dgm:t>
    </dgm:pt>
    <dgm:pt modelId="{BA180723-58AA-4A1F-B372-EE6C3227B381}" type="parTrans" cxnId="{F6663771-4E79-447A-9B29-C357F617CDA8}">
      <dgm:prSet/>
      <dgm:spPr/>
      <dgm:t>
        <a:bodyPr/>
        <a:lstStyle/>
        <a:p>
          <a:endParaRPr lang="en-US"/>
        </a:p>
      </dgm:t>
    </dgm:pt>
    <dgm:pt modelId="{CDD9303B-E488-4038-9FFB-AC8E5A0FC103}" type="sibTrans" cxnId="{F6663771-4E79-447A-9B29-C357F617CDA8}">
      <dgm:prSet/>
      <dgm:spPr/>
      <dgm:t>
        <a:bodyPr/>
        <a:lstStyle/>
        <a:p>
          <a:endParaRPr lang="en-US"/>
        </a:p>
      </dgm:t>
    </dgm:pt>
    <dgm:pt modelId="{B78CCB91-9FCA-414F-89F0-9457B515B9BB}">
      <dgm:prSet phldrT="[Text]"/>
      <dgm:spPr/>
      <dgm:t>
        <a:bodyPr/>
        <a:lstStyle/>
        <a:p>
          <a:endParaRPr lang="en-US" sz="1600" dirty="0"/>
        </a:p>
      </dgm:t>
    </dgm:pt>
    <dgm:pt modelId="{8DAD63C6-1FB1-475C-9611-EDAB2C61FFC2}" type="parTrans" cxnId="{493BE2C0-529D-48D5-8E00-E7D87EDB5E18}">
      <dgm:prSet/>
      <dgm:spPr/>
      <dgm:t>
        <a:bodyPr/>
        <a:lstStyle/>
        <a:p>
          <a:endParaRPr lang="en-US"/>
        </a:p>
      </dgm:t>
    </dgm:pt>
    <dgm:pt modelId="{44C88AEA-7379-4B7F-8734-80A0EE94FC7B}" type="sibTrans" cxnId="{493BE2C0-529D-48D5-8E00-E7D87EDB5E18}">
      <dgm:prSet/>
      <dgm:spPr/>
      <dgm:t>
        <a:bodyPr/>
        <a:lstStyle/>
        <a:p>
          <a:endParaRPr lang="en-US"/>
        </a:p>
      </dgm:t>
    </dgm:pt>
    <dgm:pt modelId="{D39685BC-6C0E-4614-8B23-BF22C94E1CED}">
      <dgm:prSet phldrT="[Text]" custT="1"/>
      <dgm:spPr/>
      <dgm:t>
        <a:bodyPr/>
        <a:lstStyle/>
        <a:p>
          <a:endParaRPr lang="en-US" sz="2400" dirty="0"/>
        </a:p>
      </dgm:t>
    </dgm:pt>
    <dgm:pt modelId="{8130A535-E017-4D8C-A507-73CBE8029CA1}" type="parTrans" cxnId="{8FF019FD-B14F-44FC-BCD2-B2993C026639}">
      <dgm:prSet/>
      <dgm:spPr/>
      <dgm:t>
        <a:bodyPr/>
        <a:lstStyle/>
        <a:p>
          <a:endParaRPr lang="en-US"/>
        </a:p>
      </dgm:t>
    </dgm:pt>
    <dgm:pt modelId="{C7803701-D86C-4D97-92D2-5CBC54D60E33}" type="sibTrans" cxnId="{8FF019FD-B14F-44FC-BCD2-B2993C026639}">
      <dgm:prSet/>
      <dgm:spPr/>
      <dgm:t>
        <a:bodyPr/>
        <a:lstStyle/>
        <a:p>
          <a:endParaRPr lang="en-US"/>
        </a:p>
      </dgm:t>
    </dgm:pt>
    <dgm:pt modelId="{DBD83261-B511-4D59-8980-5F0E0DD52824}">
      <dgm:prSet phldrT="[Text]" custT="1"/>
      <dgm:spPr/>
      <dgm:t>
        <a:bodyPr/>
        <a:lstStyle/>
        <a:p>
          <a:endParaRPr lang="en-US" sz="2400" dirty="0"/>
        </a:p>
      </dgm:t>
    </dgm:pt>
    <dgm:pt modelId="{1A5B9BA4-08BB-42B3-8BC5-33C2A3F298BA}" type="parTrans" cxnId="{C7572D3E-1F82-4A8A-899D-0B01E728F93B}">
      <dgm:prSet/>
      <dgm:spPr/>
      <dgm:t>
        <a:bodyPr/>
        <a:lstStyle/>
        <a:p>
          <a:endParaRPr lang="en-US"/>
        </a:p>
      </dgm:t>
    </dgm:pt>
    <dgm:pt modelId="{D8C722CD-CD81-4345-B988-5C3D18BF559C}" type="sibTrans" cxnId="{C7572D3E-1F82-4A8A-899D-0B01E728F93B}">
      <dgm:prSet/>
      <dgm:spPr/>
      <dgm:t>
        <a:bodyPr/>
        <a:lstStyle/>
        <a:p>
          <a:endParaRPr lang="en-US"/>
        </a:p>
      </dgm:t>
    </dgm:pt>
    <dgm:pt modelId="{16A3638D-2191-4FA2-92CE-2E8994D69B64}" type="pres">
      <dgm:prSet presAssocID="{A85D1C83-5566-423C-BAF4-CE884BE28835}" presName="Name0" presStyleCnt="0">
        <dgm:presLayoutVars>
          <dgm:chMax/>
          <dgm:chPref val="3"/>
          <dgm:dir/>
          <dgm:animOne val="branch"/>
          <dgm:animLvl val="lvl"/>
        </dgm:presLayoutVars>
      </dgm:prSet>
      <dgm:spPr/>
      <dgm:t>
        <a:bodyPr/>
        <a:lstStyle/>
        <a:p>
          <a:endParaRPr lang="fr-FR"/>
        </a:p>
      </dgm:t>
    </dgm:pt>
    <dgm:pt modelId="{F706585C-72BE-4E83-9040-0A20F841E68C}" type="pres">
      <dgm:prSet presAssocID="{6FE0EF47-7AC9-4562-86B3-79AC8F48D582}" presName="composite" presStyleCnt="0"/>
      <dgm:spPr/>
    </dgm:pt>
    <dgm:pt modelId="{F1864178-027A-4FD9-9B1C-A2C5AFCB6607}" type="pres">
      <dgm:prSet presAssocID="{6FE0EF47-7AC9-4562-86B3-79AC8F48D582}" presName="FirstChild" presStyleLbl="revTx" presStyleIdx="0" presStyleCnt="6">
        <dgm:presLayoutVars>
          <dgm:chMax val="0"/>
          <dgm:chPref val="0"/>
          <dgm:bulletEnabled val="1"/>
        </dgm:presLayoutVars>
      </dgm:prSet>
      <dgm:spPr/>
      <dgm:t>
        <a:bodyPr/>
        <a:lstStyle/>
        <a:p>
          <a:endParaRPr lang="fr-FR"/>
        </a:p>
      </dgm:t>
    </dgm:pt>
    <dgm:pt modelId="{0008A8C9-1F18-4037-9D9C-F4B40889E9C5}" type="pres">
      <dgm:prSet presAssocID="{6FE0EF47-7AC9-4562-86B3-79AC8F48D582}" presName="Parent" presStyleLbl="alignNode1" presStyleIdx="0" presStyleCnt="3">
        <dgm:presLayoutVars>
          <dgm:chMax val="3"/>
          <dgm:chPref val="3"/>
          <dgm:bulletEnabled val="1"/>
        </dgm:presLayoutVars>
      </dgm:prSet>
      <dgm:spPr/>
      <dgm:t>
        <a:bodyPr/>
        <a:lstStyle/>
        <a:p>
          <a:endParaRPr lang="fr-FR"/>
        </a:p>
      </dgm:t>
    </dgm:pt>
    <dgm:pt modelId="{84D55016-7DBC-4C2F-AF14-08AB875A5B0C}" type="pres">
      <dgm:prSet presAssocID="{6FE0EF47-7AC9-4562-86B3-79AC8F48D582}" presName="Accent" presStyleLbl="parChTrans1D1" presStyleIdx="0" presStyleCnt="3"/>
      <dgm:spPr/>
    </dgm:pt>
    <dgm:pt modelId="{93D60F1F-72DD-4F29-81A9-B134C08D0A90}" type="pres">
      <dgm:prSet presAssocID="{6FE0EF47-7AC9-4562-86B3-79AC8F48D582}" presName="Child" presStyleLbl="revTx" presStyleIdx="1" presStyleCnt="6">
        <dgm:presLayoutVars>
          <dgm:chMax val="0"/>
          <dgm:chPref val="0"/>
          <dgm:bulletEnabled val="1"/>
        </dgm:presLayoutVars>
      </dgm:prSet>
      <dgm:spPr/>
      <dgm:t>
        <a:bodyPr/>
        <a:lstStyle/>
        <a:p>
          <a:endParaRPr lang="fr-FR"/>
        </a:p>
      </dgm:t>
    </dgm:pt>
    <dgm:pt modelId="{46DCEAE3-391B-4572-A21E-92B2701E01C5}" type="pres">
      <dgm:prSet presAssocID="{304CA85E-2E7E-4E02-93AE-400D857BA033}" presName="sibTrans" presStyleCnt="0"/>
      <dgm:spPr/>
    </dgm:pt>
    <dgm:pt modelId="{6DA0EF6B-6FAA-4236-994D-F30A82756C97}" type="pres">
      <dgm:prSet presAssocID="{16505B0D-64EB-445E-B407-7E880D4BFA5F}" presName="composite" presStyleCnt="0"/>
      <dgm:spPr/>
    </dgm:pt>
    <dgm:pt modelId="{A0819683-A5DA-411C-ACCA-C06EBB943518}" type="pres">
      <dgm:prSet presAssocID="{16505B0D-64EB-445E-B407-7E880D4BFA5F}" presName="FirstChild" presStyleLbl="revTx" presStyleIdx="2" presStyleCnt="6">
        <dgm:presLayoutVars>
          <dgm:chMax val="0"/>
          <dgm:chPref val="0"/>
          <dgm:bulletEnabled val="1"/>
        </dgm:presLayoutVars>
      </dgm:prSet>
      <dgm:spPr/>
      <dgm:t>
        <a:bodyPr/>
        <a:lstStyle/>
        <a:p>
          <a:endParaRPr lang="fr-FR"/>
        </a:p>
      </dgm:t>
    </dgm:pt>
    <dgm:pt modelId="{76BC221D-40A7-401B-B835-1F10F9F51914}" type="pres">
      <dgm:prSet presAssocID="{16505B0D-64EB-445E-B407-7E880D4BFA5F}" presName="Parent" presStyleLbl="alignNode1" presStyleIdx="1" presStyleCnt="3">
        <dgm:presLayoutVars>
          <dgm:chMax val="3"/>
          <dgm:chPref val="3"/>
          <dgm:bulletEnabled val="1"/>
        </dgm:presLayoutVars>
      </dgm:prSet>
      <dgm:spPr/>
      <dgm:t>
        <a:bodyPr/>
        <a:lstStyle/>
        <a:p>
          <a:endParaRPr lang="fr-FR"/>
        </a:p>
      </dgm:t>
    </dgm:pt>
    <dgm:pt modelId="{3F04C7D6-FF4F-44B7-ABEF-9141C3233C46}" type="pres">
      <dgm:prSet presAssocID="{16505B0D-64EB-445E-B407-7E880D4BFA5F}" presName="Accent" presStyleLbl="parChTrans1D1" presStyleIdx="1" presStyleCnt="3"/>
      <dgm:spPr/>
    </dgm:pt>
    <dgm:pt modelId="{AF5A4931-442E-4740-84ED-C66190FB3A83}" type="pres">
      <dgm:prSet presAssocID="{16505B0D-64EB-445E-B407-7E880D4BFA5F}" presName="Child" presStyleLbl="revTx" presStyleIdx="3" presStyleCnt="6">
        <dgm:presLayoutVars>
          <dgm:chMax val="0"/>
          <dgm:chPref val="0"/>
          <dgm:bulletEnabled val="1"/>
        </dgm:presLayoutVars>
      </dgm:prSet>
      <dgm:spPr/>
      <dgm:t>
        <a:bodyPr/>
        <a:lstStyle/>
        <a:p>
          <a:endParaRPr lang="fr-FR"/>
        </a:p>
      </dgm:t>
    </dgm:pt>
    <dgm:pt modelId="{BEB99F2B-3577-4FD9-A7BF-5054A0B114B1}" type="pres">
      <dgm:prSet presAssocID="{FE6E6EC9-594B-49BB-ADBC-41CD90443352}" presName="sibTrans" presStyleCnt="0"/>
      <dgm:spPr/>
    </dgm:pt>
    <dgm:pt modelId="{0B4861E7-2403-4E58-88ED-3878F535B135}" type="pres">
      <dgm:prSet presAssocID="{D3D273FC-E940-46E5-A955-CAB684BF6F26}" presName="composite" presStyleCnt="0"/>
      <dgm:spPr/>
    </dgm:pt>
    <dgm:pt modelId="{1391BDFF-7406-4D7F-823A-69FBF9BED461}" type="pres">
      <dgm:prSet presAssocID="{D3D273FC-E940-46E5-A955-CAB684BF6F26}" presName="FirstChild" presStyleLbl="revTx" presStyleIdx="4" presStyleCnt="6">
        <dgm:presLayoutVars>
          <dgm:chMax val="0"/>
          <dgm:chPref val="0"/>
          <dgm:bulletEnabled val="1"/>
        </dgm:presLayoutVars>
      </dgm:prSet>
      <dgm:spPr/>
      <dgm:t>
        <a:bodyPr/>
        <a:lstStyle/>
        <a:p>
          <a:endParaRPr lang="fr-FR"/>
        </a:p>
      </dgm:t>
    </dgm:pt>
    <dgm:pt modelId="{6AB3A83C-E8B2-42A3-91AF-456B231E0758}" type="pres">
      <dgm:prSet presAssocID="{D3D273FC-E940-46E5-A955-CAB684BF6F26}" presName="Parent" presStyleLbl="alignNode1" presStyleIdx="2" presStyleCnt="3">
        <dgm:presLayoutVars>
          <dgm:chMax val="3"/>
          <dgm:chPref val="3"/>
          <dgm:bulletEnabled val="1"/>
        </dgm:presLayoutVars>
      </dgm:prSet>
      <dgm:spPr/>
      <dgm:t>
        <a:bodyPr/>
        <a:lstStyle/>
        <a:p>
          <a:endParaRPr lang="fr-FR"/>
        </a:p>
      </dgm:t>
    </dgm:pt>
    <dgm:pt modelId="{C601E055-B6C7-404C-8CE4-4C92C3EA2048}" type="pres">
      <dgm:prSet presAssocID="{D3D273FC-E940-46E5-A955-CAB684BF6F26}" presName="Accent" presStyleLbl="parChTrans1D1" presStyleIdx="2" presStyleCnt="3"/>
      <dgm:spPr/>
    </dgm:pt>
    <dgm:pt modelId="{68A4B832-7DD6-4B3C-9851-FA22563F091D}" type="pres">
      <dgm:prSet presAssocID="{D3D273FC-E940-46E5-A955-CAB684BF6F26}" presName="Child" presStyleLbl="revTx" presStyleIdx="5" presStyleCnt="6">
        <dgm:presLayoutVars>
          <dgm:chMax val="0"/>
          <dgm:chPref val="0"/>
          <dgm:bulletEnabled val="1"/>
        </dgm:presLayoutVars>
      </dgm:prSet>
      <dgm:spPr/>
      <dgm:t>
        <a:bodyPr/>
        <a:lstStyle/>
        <a:p>
          <a:endParaRPr lang="fr-FR"/>
        </a:p>
      </dgm:t>
    </dgm:pt>
  </dgm:ptLst>
  <dgm:cxnLst>
    <dgm:cxn modelId="{BE3091C3-2EEA-4F7E-93CC-C138E915208E}" srcId="{16505B0D-64EB-445E-B407-7E880D4BFA5F}" destId="{45D8B203-8673-4C8D-911F-D5504048C22D}" srcOrd="0" destOrd="0" parTransId="{CFF50AF7-26A7-49F5-9B0F-01B6A72CE38C}" sibTransId="{6825F84B-F1E3-413B-9C97-A011BFD79436}"/>
    <dgm:cxn modelId="{3C919D6C-5536-4A59-8DB7-D7403EDA1962}" type="presOf" srcId="{D3D273FC-E940-46E5-A955-CAB684BF6F26}" destId="{6AB3A83C-E8B2-42A3-91AF-456B231E0758}" srcOrd="0" destOrd="0" presId="urn:microsoft.com/office/officeart/2011/layout/TabList"/>
    <dgm:cxn modelId="{5D10257E-C977-4410-8C63-2CAC69DAEE63}" type="presOf" srcId="{DBD83261-B511-4D59-8980-5F0E0DD52824}" destId="{AF5A4931-442E-4740-84ED-C66190FB3A83}" srcOrd="0" destOrd="1" presId="urn:microsoft.com/office/officeart/2011/layout/TabList"/>
    <dgm:cxn modelId="{E67BD7A8-6993-4FE4-9B54-F08EB1498AA2}" type="presOf" srcId="{B78CCB91-9FCA-414F-89F0-9457B515B9BB}" destId="{68A4B832-7DD6-4B3C-9851-FA22563F091D}" srcOrd="0" destOrd="2" presId="urn:microsoft.com/office/officeart/2011/layout/TabList"/>
    <dgm:cxn modelId="{14CC36C5-1CC3-4111-99EB-08988BB93C5F}" srcId="{16505B0D-64EB-445E-B407-7E880D4BFA5F}" destId="{3D39B500-76DC-4402-A145-AFAA2414C1C0}" srcOrd="1" destOrd="0" parTransId="{20FEF81F-2F31-49BA-8602-31139323EAC3}" sibTransId="{E80C1BA3-11E8-45A4-802F-00F2F23DD5A0}"/>
    <dgm:cxn modelId="{F6663771-4E79-447A-9B29-C357F617CDA8}" srcId="{D3D273FC-E940-46E5-A955-CAB684BF6F26}" destId="{358A19E5-32A9-4FEC-B0B7-E6F26566A975}" srcOrd="1" destOrd="0" parTransId="{BA180723-58AA-4A1F-B372-EE6C3227B381}" sibTransId="{CDD9303B-E488-4038-9FFB-AC8E5A0FC103}"/>
    <dgm:cxn modelId="{B72B5135-7103-4E57-9052-CA18C73443C1}" type="presOf" srcId="{16505B0D-64EB-445E-B407-7E880D4BFA5F}" destId="{76BC221D-40A7-401B-B835-1F10F9F51914}" srcOrd="0" destOrd="0" presId="urn:microsoft.com/office/officeart/2011/layout/TabList"/>
    <dgm:cxn modelId="{24EE4C3C-0339-4CD0-B1DC-A0AA08493B49}" srcId="{6FE0EF47-7AC9-4562-86B3-79AC8F48D582}" destId="{176DB2DA-E478-43A5-9C9E-41B46739E283}" srcOrd="0" destOrd="0" parTransId="{2C7ABF39-1EE3-40A4-B45F-C9313A95D9F9}" sibTransId="{7FFD5870-62A4-4D30-B883-C913DDAFD08F}"/>
    <dgm:cxn modelId="{6FCE821A-FF8C-440B-BA67-946A760B80D3}" type="presOf" srcId="{62706494-C21E-416A-BB02-D626DC0495F0}" destId="{1391BDFF-7406-4D7F-823A-69FBF9BED461}" srcOrd="0" destOrd="0" presId="urn:microsoft.com/office/officeart/2011/layout/TabList"/>
    <dgm:cxn modelId="{6F467372-ADDC-4276-B265-DF184D3D2F0A}" srcId="{A85D1C83-5566-423C-BAF4-CE884BE28835}" destId="{16505B0D-64EB-445E-B407-7E880D4BFA5F}" srcOrd="1" destOrd="0" parTransId="{AA728A9E-BE3E-46BE-9D35-6AD3D314E18F}" sibTransId="{FE6E6EC9-594B-49BB-ADBC-41CD90443352}"/>
    <dgm:cxn modelId="{4C6499A1-AEC7-428B-9C57-FFC177F073C1}" type="presOf" srcId="{176DB2DA-E478-43A5-9C9E-41B46739E283}" destId="{F1864178-027A-4FD9-9B1C-A2C5AFCB6607}" srcOrd="0" destOrd="0" presId="urn:microsoft.com/office/officeart/2011/layout/TabList"/>
    <dgm:cxn modelId="{B1A89AEC-C77C-4544-99D2-6932E063B722}" type="presOf" srcId="{A85D1C83-5566-423C-BAF4-CE884BE28835}" destId="{16A3638D-2191-4FA2-92CE-2E8994D69B64}" srcOrd="0" destOrd="0" presId="urn:microsoft.com/office/officeart/2011/layout/TabList"/>
    <dgm:cxn modelId="{B7C460F6-76C0-456F-B787-4D246B19BA12}" srcId="{A85D1C83-5566-423C-BAF4-CE884BE28835}" destId="{6FE0EF47-7AC9-4562-86B3-79AC8F48D582}" srcOrd="0" destOrd="0" parTransId="{CDEC2BE4-D51C-4305-94B4-F66369107144}" sibTransId="{304CA85E-2E7E-4E02-93AE-400D857BA033}"/>
    <dgm:cxn modelId="{493BE2C0-529D-48D5-8E00-E7D87EDB5E18}" srcId="{D3D273FC-E940-46E5-A955-CAB684BF6F26}" destId="{B78CCB91-9FCA-414F-89F0-9457B515B9BB}" srcOrd="3" destOrd="0" parTransId="{8DAD63C6-1FB1-475C-9611-EDAB2C61FFC2}" sibTransId="{44C88AEA-7379-4B7F-8734-80A0EE94FC7B}"/>
    <dgm:cxn modelId="{8FF019FD-B14F-44FC-BCD2-B2993C026639}" srcId="{D3D273FC-E940-46E5-A955-CAB684BF6F26}" destId="{D39685BC-6C0E-4614-8B23-BF22C94E1CED}" srcOrd="2" destOrd="0" parTransId="{8130A535-E017-4D8C-A507-73CBE8029CA1}" sibTransId="{C7803701-D86C-4D97-92D2-5CBC54D60E33}"/>
    <dgm:cxn modelId="{FAB00571-D00F-4F22-828F-0D56A8A2FBDA}" srcId="{6FE0EF47-7AC9-4562-86B3-79AC8F48D582}" destId="{548229A8-1BCC-4B43-B27F-41D9DB447F5C}" srcOrd="1" destOrd="0" parTransId="{3763F9ED-74CD-48CD-9915-92EBDD8834EA}" sibTransId="{1B5214A8-0A6B-4BB4-8707-F6A8B22A0275}"/>
    <dgm:cxn modelId="{61D40945-1C71-4AED-9381-BB3442F4E6AA}" type="presOf" srcId="{358A19E5-32A9-4FEC-B0B7-E6F26566A975}" destId="{68A4B832-7DD6-4B3C-9851-FA22563F091D}" srcOrd="0" destOrd="0" presId="urn:microsoft.com/office/officeart/2011/layout/TabList"/>
    <dgm:cxn modelId="{4D32231C-6F30-4842-B0C1-02EC99825005}" srcId="{D3D273FC-E940-46E5-A955-CAB684BF6F26}" destId="{62706494-C21E-416A-BB02-D626DC0495F0}" srcOrd="0" destOrd="0" parTransId="{58D04B74-04D7-491E-A4E0-630385C2FCC2}" sibTransId="{249C4035-80C9-4FE7-8444-D4DC6EE058AE}"/>
    <dgm:cxn modelId="{45809696-01BF-4C53-B1B4-945E04878840}" type="presOf" srcId="{45D8B203-8673-4C8D-911F-D5504048C22D}" destId="{A0819683-A5DA-411C-ACCA-C06EBB943518}" srcOrd="0" destOrd="0" presId="urn:microsoft.com/office/officeart/2011/layout/TabList"/>
    <dgm:cxn modelId="{1DE8117D-1AE8-4DA1-9A62-F55DDF49E694}" type="presOf" srcId="{548229A8-1BCC-4B43-B27F-41D9DB447F5C}" destId="{93D60F1F-72DD-4F29-81A9-B134C08D0A90}" srcOrd="0" destOrd="0" presId="urn:microsoft.com/office/officeart/2011/layout/TabList"/>
    <dgm:cxn modelId="{FCE97F5C-47FC-453B-9702-628773077040}" srcId="{A85D1C83-5566-423C-BAF4-CE884BE28835}" destId="{D3D273FC-E940-46E5-A955-CAB684BF6F26}" srcOrd="2" destOrd="0" parTransId="{F34AD769-9771-4D27-88A1-D745EB55F65B}" sibTransId="{BD38212F-E713-43AA-BD43-1FFE226A7AFB}"/>
    <dgm:cxn modelId="{E1F66AF7-C0C8-4AFC-B0BB-04A851BA5DEF}" type="presOf" srcId="{3D39B500-76DC-4402-A145-AFAA2414C1C0}" destId="{AF5A4931-442E-4740-84ED-C66190FB3A83}" srcOrd="0" destOrd="0" presId="urn:microsoft.com/office/officeart/2011/layout/TabList"/>
    <dgm:cxn modelId="{4431BA66-233F-4DC3-B516-2D5C86396541}" type="presOf" srcId="{6FE0EF47-7AC9-4562-86B3-79AC8F48D582}" destId="{0008A8C9-1F18-4037-9D9C-F4B40889E9C5}" srcOrd="0" destOrd="0" presId="urn:microsoft.com/office/officeart/2011/layout/TabList"/>
    <dgm:cxn modelId="{C7572D3E-1F82-4A8A-899D-0B01E728F93B}" srcId="{16505B0D-64EB-445E-B407-7E880D4BFA5F}" destId="{DBD83261-B511-4D59-8980-5F0E0DD52824}" srcOrd="2" destOrd="0" parTransId="{1A5B9BA4-08BB-42B3-8BC5-33C2A3F298BA}" sibTransId="{D8C722CD-CD81-4345-B988-5C3D18BF559C}"/>
    <dgm:cxn modelId="{F7951E83-F099-4C23-BEB8-784372801166}" type="presOf" srcId="{D39685BC-6C0E-4614-8B23-BF22C94E1CED}" destId="{68A4B832-7DD6-4B3C-9851-FA22563F091D}" srcOrd="0" destOrd="1" presId="urn:microsoft.com/office/officeart/2011/layout/TabList"/>
    <dgm:cxn modelId="{53A002D0-CC98-41E3-BD55-C59A2D6CAE66}" type="presParOf" srcId="{16A3638D-2191-4FA2-92CE-2E8994D69B64}" destId="{F706585C-72BE-4E83-9040-0A20F841E68C}" srcOrd="0" destOrd="0" presId="urn:microsoft.com/office/officeart/2011/layout/TabList"/>
    <dgm:cxn modelId="{D1B23EED-6DBD-4BBF-8FB7-1AF5DCBF9378}" type="presParOf" srcId="{F706585C-72BE-4E83-9040-0A20F841E68C}" destId="{F1864178-027A-4FD9-9B1C-A2C5AFCB6607}" srcOrd="0" destOrd="0" presId="urn:microsoft.com/office/officeart/2011/layout/TabList"/>
    <dgm:cxn modelId="{8ED3A705-D0D6-4D76-A224-BC38877E15BB}" type="presParOf" srcId="{F706585C-72BE-4E83-9040-0A20F841E68C}" destId="{0008A8C9-1F18-4037-9D9C-F4B40889E9C5}" srcOrd="1" destOrd="0" presId="urn:microsoft.com/office/officeart/2011/layout/TabList"/>
    <dgm:cxn modelId="{AC0A11A1-732C-439F-8D75-869797FCC0DE}" type="presParOf" srcId="{F706585C-72BE-4E83-9040-0A20F841E68C}" destId="{84D55016-7DBC-4C2F-AF14-08AB875A5B0C}" srcOrd="2" destOrd="0" presId="urn:microsoft.com/office/officeart/2011/layout/TabList"/>
    <dgm:cxn modelId="{2B2A0344-4620-44F5-9F60-218A0C490A80}" type="presParOf" srcId="{16A3638D-2191-4FA2-92CE-2E8994D69B64}" destId="{93D60F1F-72DD-4F29-81A9-B134C08D0A90}" srcOrd="1" destOrd="0" presId="urn:microsoft.com/office/officeart/2011/layout/TabList"/>
    <dgm:cxn modelId="{02058F09-790C-466B-BFB7-DCD6CC3B99BA}" type="presParOf" srcId="{16A3638D-2191-4FA2-92CE-2E8994D69B64}" destId="{46DCEAE3-391B-4572-A21E-92B2701E01C5}" srcOrd="2" destOrd="0" presId="urn:microsoft.com/office/officeart/2011/layout/TabList"/>
    <dgm:cxn modelId="{FA404199-9260-4355-8403-4E911F461F4A}" type="presParOf" srcId="{16A3638D-2191-4FA2-92CE-2E8994D69B64}" destId="{6DA0EF6B-6FAA-4236-994D-F30A82756C97}" srcOrd="3" destOrd="0" presId="urn:microsoft.com/office/officeart/2011/layout/TabList"/>
    <dgm:cxn modelId="{F5C54D91-4BF0-443A-AEB4-76D8ED66570F}" type="presParOf" srcId="{6DA0EF6B-6FAA-4236-994D-F30A82756C97}" destId="{A0819683-A5DA-411C-ACCA-C06EBB943518}" srcOrd="0" destOrd="0" presId="urn:microsoft.com/office/officeart/2011/layout/TabList"/>
    <dgm:cxn modelId="{B549628C-9BE0-415E-A0BB-15CD4639A3E3}" type="presParOf" srcId="{6DA0EF6B-6FAA-4236-994D-F30A82756C97}" destId="{76BC221D-40A7-401B-B835-1F10F9F51914}" srcOrd="1" destOrd="0" presId="urn:microsoft.com/office/officeart/2011/layout/TabList"/>
    <dgm:cxn modelId="{2E1BF062-E536-4E0F-BDC4-20F12D789C67}" type="presParOf" srcId="{6DA0EF6B-6FAA-4236-994D-F30A82756C97}" destId="{3F04C7D6-FF4F-44B7-ABEF-9141C3233C46}" srcOrd="2" destOrd="0" presId="urn:microsoft.com/office/officeart/2011/layout/TabList"/>
    <dgm:cxn modelId="{A061F38D-ACDF-4FB9-A41D-8530C693EAC5}" type="presParOf" srcId="{16A3638D-2191-4FA2-92CE-2E8994D69B64}" destId="{AF5A4931-442E-4740-84ED-C66190FB3A83}" srcOrd="4" destOrd="0" presId="urn:microsoft.com/office/officeart/2011/layout/TabList"/>
    <dgm:cxn modelId="{96C49902-59D8-4775-B585-CCBE7257A7BE}" type="presParOf" srcId="{16A3638D-2191-4FA2-92CE-2E8994D69B64}" destId="{BEB99F2B-3577-4FD9-A7BF-5054A0B114B1}" srcOrd="5" destOrd="0" presId="urn:microsoft.com/office/officeart/2011/layout/TabList"/>
    <dgm:cxn modelId="{8971A088-C9DE-4430-963A-F18DB154AD88}" type="presParOf" srcId="{16A3638D-2191-4FA2-92CE-2E8994D69B64}" destId="{0B4861E7-2403-4E58-88ED-3878F535B135}" srcOrd="6" destOrd="0" presId="urn:microsoft.com/office/officeart/2011/layout/TabList"/>
    <dgm:cxn modelId="{BBF818D3-163D-4EA5-B214-C4716E87DA19}" type="presParOf" srcId="{0B4861E7-2403-4E58-88ED-3878F535B135}" destId="{1391BDFF-7406-4D7F-823A-69FBF9BED461}" srcOrd="0" destOrd="0" presId="urn:microsoft.com/office/officeart/2011/layout/TabList"/>
    <dgm:cxn modelId="{C2D6DAA3-B057-48D7-BCAB-0662C8877632}" type="presParOf" srcId="{0B4861E7-2403-4E58-88ED-3878F535B135}" destId="{6AB3A83C-E8B2-42A3-91AF-456B231E0758}" srcOrd="1" destOrd="0" presId="urn:microsoft.com/office/officeart/2011/layout/TabList"/>
    <dgm:cxn modelId="{3C50E24A-7E75-4E9A-B8EB-17A86930BBB3}" type="presParOf" srcId="{0B4861E7-2403-4E58-88ED-3878F535B135}" destId="{C601E055-B6C7-404C-8CE4-4C92C3EA2048}" srcOrd="2" destOrd="0" presId="urn:microsoft.com/office/officeart/2011/layout/TabList"/>
    <dgm:cxn modelId="{C52A48B5-1188-46F6-9768-56437E03C1C1}" type="presParOf" srcId="{16A3638D-2191-4FA2-92CE-2E8994D69B64}" destId="{68A4B832-7DD6-4B3C-9851-FA22563F091D}" srcOrd="7" destOrd="0" presId="urn:microsoft.com/office/officeart/2011/layout/Tab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85D1C83-5566-423C-BAF4-CE884BE28835}" type="doc">
      <dgm:prSet loTypeId="urn:microsoft.com/office/officeart/2011/layout/TabList" loCatId="list" qsTypeId="urn:microsoft.com/office/officeart/2005/8/quickstyle/simple1" qsCatId="simple" csTypeId="urn:microsoft.com/office/officeart/2005/8/colors/accent1_1" csCatId="accent1" phldr="1"/>
      <dgm:spPr/>
      <dgm:t>
        <a:bodyPr/>
        <a:lstStyle/>
        <a:p>
          <a:endParaRPr lang="en-US"/>
        </a:p>
      </dgm:t>
    </dgm:pt>
    <dgm:pt modelId="{6FE0EF47-7AC9-4562-86B3-79AC8F48D582}">
      <dgm:prSet phldrT="[Text]"/>
      <dgm:spPr/>
      <dgm:t>
        <a:bodyPr/>
        <a:lstStyle/>
        <a:p>
          <a:r>
            <a:rPr lang="en-US" dirty="0"/>
            <a:t>Step 4</a:t>
          </a:r>
        </a:p>
      </dgm:t>
    </dgm:pt>
    <dgm:pt modelId="{CDEC2BE4-D51C-4305-94B4-F66369107144}" type="parTrans" cxnId="{B7C460F6-76C0-456F-B787-4D246B19BA12}">
      <dgm:prSet/>
      <dgm:spPr/>
      <dgm:t>
        <a:bodyPr/>
        <a:lstStyle/>
        <a:p>
          <a:endParaRPr lang="en-US"/>
        </a:p>
      </dgm:t>
    </dgm:pt>
    <dgm:pt modelId="{304CA85E-2E7E-4E02-93AE-400D857BA033}" type="sibTrans" cxnId="{B7C460F6-76C0-456F-B787-4D246B19BA12}">
      <dgm:prSet/>
      <dgm:spPr/>
      <dgm:t>
        <a:bodyPr/>
        <a:lstStyle/>
        <a:p>
          <a:endParaRPr lang="en-US"/>
        </a:p>
      </dgm:t>
    </dgm:pt>
    <dgm:pt modelId="{176DB2DA-E478-43A5-9C9E-41B46739E283}">
      <dgm:prSet phldrT="[Text]" custT="1"/>
      <dgm:spPr/>
      <dgm:t>
        <a:bodyPr/>
        <a:lstStyle/>
        <a:p>
          <a:r>
            <a:rPr lang="en-US" sz="3200" b="1"/>
            <a:t>Data recording </a:t>
          </a:r>
          <a:endParaRPr lang="en-US" sz="3200" b="1" dirty="0"/>
        </a:p>
      </dgm:t>
    </dgm:pt>
    <dgm:pt modelId="{2C7ABF39-1EE3-40A4-B45F-C9313A95D9F9}" type="parTrans" cxnId="{24EE4C3C-0339-4CD0-B1DC-A0AA08493B49}">
      <dgm:prSet/>
      <dgm:spPr/>
      <dgm:t>
        <a:bodyPr/>
        <a:lstStyle/>
        <a:p>
          <a:endParaRPr lang="en-US"/>
        </a:p>
      </dgm:t>
    </dgm:pt>
    <dgm:pt modelId="{7FFD5870-62A4-4D30-B883-C913DDAFD08F}" type="sibTrans" cxnId="{24EE4C3C-0339-4CD0-B1DC-A0AA08493B49}">
      <dgm:prSet/>
      <dgm:spPr/>
      <dgm:t>
        <a:bodyPr/>
        <a:lstStyle/>
        <a:p>
          <a:endParaRPr lang="en-US"/>
        </a:p>
      </dgm:t>
    </dgm:pt>
    <dgm:pt modelId="{548229A8-1BCC-4B43-B27F-41D9DB447F5C}">
      <dgm:prSet phldrT="[Text]" custT="1"/>
      <dgm:spPr/>
      <dgm:t>
        <a:bodyPr/>
        <a:lstStyle/>
        <a:p>
          <a:r>
            <a:rPr lang="en-US" sz="2800" dirty="0"/>
            <a:t>Record the data so that it is complete, reliable and consistent among different interviewers. Circle the responses given by the respondent. </a:t>
          </a:r>
        </a:p>
      </dgm:t>
    </dgm:pt>
    <dgm:pt modelId="{3763F9ED-74CD-48CD-9915-92EBDD8834EA}" type="parTrans" cxnId="{FAB00571-D00F-4F22-828F-0D56A8A2FBDA}">
      <dgm:prSet/>
      <dgm:spPr/>
      <dgm:t>
        <a:bodyPr/>
        <a:lstStyle/>
        <a:p>
          <a:endParaRPr lang="en-US"/>
        </a:p>
      </dgm:t>
    </dgm:pt>
    <dgm:pt modelId="{1B5214A8-0A6B-4BB4-8707-F6A8B22A0275}" type="sibTrans" cxnId="{FAB00571-D00F-4F22-828F-0D56A8A2FBDA}">
      <dgm:prSet/>
      <dgm:spPr/>
      <dgm:t>
        <a:bodyPr/>
        <a:lstStyle/>
        <a:p>
          <a:endParaRPr lang="en-US"/>
        </a:p>
      </dgm:t>
    </dgm:pt>
    <dgm:pt modelId="{16505B0D-64EB-445E-B407-7E880D4BFA5F}">
      <dgm:prSet phldrT="[Text]"/>
      <dgm:spPr/>
      <dgm:t>
        <a:bodyPr/>
        <a:lstStyle/>
        <a:p>
          <a:r>
            <a:rPr lang="en-US" dirty="0"/>
            <a:t>Step 5</a:t>
          </a:r>
        </a:p>
      </dgm:t>
    </dgm:pt>
    <dgm:pt modelId="{AA728A9E-BE3E-46BE-9D35-6AD3D314E18F}" type="parTrans" cxnId="{6F467372-ADDC-4276-B265-DF184D3D2F0A}">
      <dgm:prSet/>
      <dgm:spPr/>
      <dgm:t>
        <a:bodyPr/>
        <a:lstStyle/>
        <a:p>
          <a:endParaRPr lang="en-US"/>
        </a:p>
      </dgm:t>
    </dgm:pt>
    <dgm:pt modelId="{FE6E6EC9-594B-49BB-ADBC-41CD90443352}" type="sibTrans" cxnId="{6F467372-ADDC-4276-B265-DF184D3D2F0A}">
      <dgm:prSet/>
      <dgm:spPr/>
      <dgm:t>
        <a:bodyPr/>
        <a:lstStyle/>
        <a:p>
          <a:endParaRPr lang="en-US"/>
        </a:p>
      </dgm:t>
    </dgm:pt>
    <dgm:pt modelId="{45D8B203-8673-4C8D-911F-D5504048C22D}">
      <dgm:prSet phldrT="[Text]" custT="1"/>
      <dgm:spPr/>
      <dgm:t>
        <a:bodyPr/>
        <a:lstStyle/>
        <a:p>
          <a:r>
            <a:rPr lang="en-US" sz="3200" b="1"/>
            <a:t>Data verification </a:t>
          </a:r>
          <a:endParaRPr lang="en-US" sz="3200" b="1" dirty="0"/>
        </a:p>
      </dgm:t>
    </dgm:pt>
    <dgm:pt modelId="{CFF50AF7-26A7-49F5-9B0F-01B6A72CE38C}" type="parTrans" cxnId="{BE3091C3-2EEA-4F7E-93CC-C138E915208E}">
      <dgm:prSet/>
      <dgm:spPr/>
      <dgm:t>
        <a:bodyPr/>
        <a:lstStyle/>
        <a:p>
          <a:endParaRPr lang="en-US"/>
        </a:p>
      </dgm:t>
    </dgm:pt>
    <dgm:pt modelId="{6825F84B-F1E3-413B-9C97-A011BFD79436}" type="sibTrans" cxnId="{BE3091C3-2EEA-4F7E-93CC-C138E915208E}">
      <dgm:prSet/>
      <dgm:spPr/>
      <dgm:t>
        <a:bodyPr/>
        <a:lstStyle/>
        <a:p>
          <a:endParaRPr lang="en-US"/>
        </a:p>
      </dgm:t>
    </dgm:pt>
    <dgm:pt modelId="{3D39B500-76DC-4402-A145-AFAA2414C1C0}">
      <dgm:prSet phldrT="[Text]" custT="1"/>
      <dgm:spPr/>
      <dgm:t>
        <a:bodyPr/>
        <a:lstStyle/>
        <a:p>
          <a:r>
            <a:rPr lang="en-US" sz="2800" dirty="0"/>
            <a:t>Check the data to ensure that it is complete before </a:t>
          </a:r>
          <a:r>
            <a:rPr lang="en-GB" sz="2800" dirty="0"/>
            <a:t>leaving the household.</a:t>
          </a:r>
          <a:endParaRPr lang="en-US" sz="2800" dirty="0"/>
        </a:p>
      </dgm:t>
    </dgm:pt>
    <dgm:pt modelId="{20FEF81F-2F31-49BA-8602-31139323EAC3}" type="parTrans" cxnId="{14CC36C5-1CC3-4111-99EB-08988BB93C5F}">
      <dgm:prSet/>
      <dgm:spPr/>
      <dgm:t>
        <a:bodyPr/>
        <a:lstStyle/>
        <a:p>
          <a:endParaRPr lang="en-US"/>
        </a:p>
      </dgm:t>
    </dgm:pt>
    <dgm:pt modelId="{E80C1BA3-11E8-45A4-802F-00F2F23DD5A0}" type="sibTrans" cxnId="{14CC36C5-1CC3-4111-99EB-08988BB93C5F}">
      <dgm:prSet/>
      <dgm:spPr/>
      <dgm:t>
        <a:bodyPr/>
        <a:lstStyle/>
        <a:p>
          <a:endParaRPr lang="en-US"/>
        </a:p>
      </dgm:t>
    </dgm:pt>
    <dgm:pt modelId="{DBD83261-B511-4D59-8980-5F0E0DD52824}">
      <dgm:prSet phldrT="[Text]" custT="1"/>
      <dgm:spPr/>
      <dgm:t>
        <a:bodyPr/>
        <a:lstStyle/>
        <a:p>
          <a:endParaRPr lang="en-US" sz="2400" dirty="0"/>
        </a:p>
      </dgm:t>
    </dgm:pt>
    <dgm:pt modelId="{1A5B9BA4-08BB-42B3-8BC5-33C2A3F298BA}" type="parTrans" cxnId="{C7572D3E-1F82-4A8A-899D-0B01E728F93B}">
      <dgm:prSet/>
      <dgm:spPr/>
      <dgm:t>
        <a:bodyPr/>
        <a:lstStyle/>
        <a:p>
          <a:endParaRPr lang="en-US"/>
        </a:p>
      </dgm:t>
    </dgm:pt>
    <dgm:pt modelId="{D8C722CD-CD81-4345-B988-5C3D18BF559C}" type="sibTrans" cxnId="{C7572D3E-1F82-4A8A-899D-0B01E728F93B}">
      <dgm:prSet/>
      <dgm:spPr/>
      <dgm:t>
        <a:bodyPr/>
        <a:lstStyle/>
        <a:p>
          <a:endParaRPr lang="en-US"/>
        </a:p>
      </dgm:t>
    </dgm:pt>
    <dgm:pt modelId="{16A3638D-2191-4FA2-92CE-2E8994D69B64}" type="pres">
      <dgm:prSet presAssocID="{A85D1C83-5566-423C-BAF4-CE884BE28835}" presName="Name0" presStyleCnt="0">
        <dgm:presLayoutVars>
          <dgm:chMax/>
          <dgm:chPref val="3"/>
          <dgm:dir/>
          <dgm:animOne val="branch"/>
          <dgm:animLvl val="lvl"/>
        </dgm:presLayoutVars>
      </dgm:prSet>
      <dgm:spPr/>
      <dgm:t>
        <a:bodyPr/>
        <a:lstStyle/>
        <a:p>
          <a:endParaRPr lang="fr-FR"/>
        </a:p>
      </dgm:t>
    </dgm:pt>
    <dgm:pt modelId="{F706585C-72BE-4E83-9040-0A20F841E68C}" type="pres">
      <dgm:prSet presAssocID="{6FE0EF47-7AC9-4562-86B3-79AC8F48D582}" presName="composite" presStyleCnt="0"/>
      <dgm:spPr/>
    </dgm:pt>
    <dgm:pt modelId="{F1864178-027A-4FD9-9B1C-A2C5AFCB6607}" type="pres">
      <dgm:prSet presAssocID="{6FE0EF47-7AC9-4562-86B3-79AC8F48D582}" presName="FirstChild" presStyleLbl="revTx" presStyleIdx="0" presStyleCnt="4">
        <dgm:presLayoutVars>
          <dgm:chMax val="0"/>
          <dgm:chPref val="0"/>
          <dgm:bulletEnabled val="1"/>
        </dgm:presLayoutVars>
      </dgm:prSet>
      <dgm:spPr/>
      <dgm:t>
        <a:bodyPr/>
        <a:lstStyle/>
        <a:p>
          <a:endParaRPr lang="fr-FR"/>
        </a:p>
      </dgm:t>
    </dgm:pt>
    <dgm:pt modelId="{0008A8C9-1F18-4037-9D9C-F4B40889E9C5}" type="pres">
      <dgm:prSet presAssocID="{6FE0EF47-7AC9-4562-86B3-79AC8F48D582}" presName="Parent" presStyleLbl="alignNode1" presStyleIdx="0" presStyleCnt="2">
        <dgm:presLayoutVars>
          <dgm:chMax val="3"/>
          <dgm:chPref val="3"/>
          <dgm:bulletEnabled val="1"/>
        </dgm:presLayoutVars>
      </dgm:prSet>
      <dgm:spPr/>
      <dgm:t>
        <a:bodyPr/>
        <a:lstStyle/>
        <a:p>
          <a:endParaRPr lang="fr-FR"/>
        </a:p>
      </dgm:t>
    </dgm:pt>
    <dgm:pt modelId="{84D55016-7DBC-4C2F-AF14-08AB875A5B0C}" type="pres">
      <dgm:prSet presAssocID="{6FE0EF47-7AC9-4562-86B3-79AC8F48D582}" presName="Accent" presStyleLbl="parChTrans1D1" presStyleIdx="0" presStyleCnt="2"/>
      <dgm:spPr/>
    </dgm:pt>
    <dgm:pt modelId="{93D60F1F-72DD-4F29-81A9-B134C08D0A90}" type="pres">
      <dgm:prSet presAssocID="{6FE0EF47-7AC9-4562-86B3-79AC8F48D582}" presName="Child" presStyleLbl="revTx" presStyleIdx="1" presStyleCnt="4">
        <dgm:presLayoutVars>
          <dgm:chMax val="0"/>
          <dgm:chPref val="0"/>
          <dgm:bulletEnabled val="1"/>
        </dgm:presLayoutVars>
      </dgm:prSet>
      <dgm:spPr/>
      <dgm:t>
        <a:bodyPr/>
        <a:lstStyle/>
        <a:p>
          <a:endParaRPr lang="fr-FR"/>
        </a:p>
      </dgm:t>
    </dgm:pt>
    <dgm:pt modelId="{46DCEAE3-391B-4572-A21E-92B2701E01C5}" type="pres">
      <dgm:prSet presAssocID="{304CA85E-2E7E-4E02-93AE-400D857BA033}" presName="sibTrans" presStyleCnt="0"/>
      <dgm:spPr/>
    </dgm:pt>
    <dgm:pt modelId="{6DA0EF6B-6FAA-4236-994D-F30A82756C97}" type="pres">
      <dgm:prSet presAssocID="{16505B0D-64EB-445E-B407-7E880D4BFA5F}" presName="composite" presStyleCnt="0"/>
      <dgm:spPr/>
    </dgm:pt>
    <dgm:pt modelId="{A0819683-A5DA-411C-ACCA-C06EBB943518}" type="pres">
      <dgm:prSet presAssocID="{16505B0D-64EB-445E-B407-7E880D4BFA5F}" presName="FirstChild" presStyleLbl="revTx" presStyleIdx="2" presStyleCnt="4">
        <dgm:presLayoutVars>
          <dgm:chMax val="0"/>
          <dgm:chPref val="0"/>
          <dgm:bulletEnabled val="1"/>
        </dgm:presLayoutVars>
      </dgm:prSet>
      <dgm:spPr/>
      <dgm:t>
        <a:bodyPr/>
        <a:lstStyle/>
        <a:p>
          <a:endParaRPr lang="fr-FR"/>
        </a:p>
      </dgm:t>
    </dgm:pt>
    <dgm:pt modelId="{76BC221D-40A7-401B-B835-1F10F9F51914}" type="pres">
      <dgm:prSet presAssocID="{16505B0D-64EB-445E-B407-7E880D4BFA5F}" presName="Parent" presStyleLbl="alignNode1" presStyleIdx="1" presStyleCnt="2">
        <dgm:presLayoutVars>
          <dgm:chMax val="3"/>
          <dgm:chPref val="3"/>
          <dgm:bulletEnabled val="1"/>
        </dgm:presLayoutVars>
      </dgm:prSet>
      <dgm:spPr/>
      <dgm:t>
        <a:bodyPr/>
        <a:lstStyle/>
        <a:p>
          <a:endParaRPr lang="fr-FR"/>
        </a:p>
      </dgm:t>
    </dgm:pt>
    <dgm:pt modelId="{3F04C7D6-FF4F-44B7-ABEF-9141C3233C46}" type="pres">
      <dgm:prSet presAssocID="{16505B0D-64EB-445E-B407-7E880D4BFA5F}" presName="Accent" presStyleLbl="parChTrans1D1" presStyleIdx="1" presStyleCnt="2"/>
      <dgm:spPr/>
    </dgm:pt>
    <dgm:pt modelId="{AF5A4931-442E-4740-84ED-C66190FB3A83}" type="pres">
      <dgm:prSet presAssocID="{16505B0D-64EB-445E-B407-7E880D4BFA5F}" presName="Child" presStyleLbl="revTx" presStyleIdx="3" presStyleCnt="4">
        <dgm:presLayoutVars>
          <dgm:chMax val="0"/>
          <dgm:chPref val="0"/>
          <dgm:bulletEnabled val="1"/>
        </dgm:presLayoutVars>
      </dgm:prSet>
      <dgm:spPr/>
      <dgm:t>
        <a:bodyPr/>
        <a:lstStyle/>
        <a:p>
          <a:endParaRPr lang="fr-FR"/>
        </a:p>
      </dgm:t>
    </dgm:pt>
  </dgm:ptLst>
  <dgm:cxnLst>
    <dgm:cxn modelId="{B1A89AEC-C77C-4544-99D2-6932E063B722}" type="presOf" srcId="{A85D1C83-5566-423C-BAF4-CE884BE28835}" destId="{16A3638D-2191-4FA2-92CE-2E8994D69B64}" srcOrd="0" destOrd="0" presId="urn:microsoft.com/office/officeart/2011/layout/TabList"/>
    <dgm:cxn modelId="{6F467372-ADDC-4276-B265-DF184D3D2F0A}" srcId="{A85D1C83-5566-423C-BAF4-CE884BE28835}" destId="{16505B0D-64EB-445E-B407-7E880D4BFA5F}" srcOrd="1" destOrd="0" parTransId="{AA728A9E-BE3E-46BE-9D35-6AD3D314E18F}" sibTransId="{FE6E6EC9-594B-49BB-ADBC-41CD90443352}"/>
    <dgm:cxn modelId="{FAB00571-D00F-4F22-828F-0D56A8A2FBDA}" srcId="{6FE0EF47-7AC9-4562-86B3-79AC8F48D582}" destId="{548229A8-1BCC-4B43-B27F-41D9DB447F5C}" srcOrd="1" destOrd="0" parTransId="{3763F9ED-74CD-48CD-9915-92EBDD8834EA}" sibTransId="{1B5214A8-0A6B-4BB4-8707-F6A8B22A0275}"/>
    <dgm:cxn modelId="{1DE8117D-1AE8-4DA1-9A62-F55DDF49E694}" type="presOf" srcId="{548229A8-1BCC-4B43-B27F-41D9DB447F5C}" destId="{93D60F1F-72DD-4F29-81A9-B134C08D0A90}" srcOrd="0" destOrd="0" presId="urn:microsoft.com/office/officeart/2011/layout/TabList"/>
    <dgm:cxn modelId="{24EE4C3C-0339-4CD0-B1DC-A0AA08493B49}" srcId="{6FE0EF47-7AC9-4562-86B3-79AC8F48D582}" destId="{176DB2DA-E478-43A5-9C9E-41B46739E283}" srcOrd="0" destOrd="0" parTransId="{2C7ABF39-1EE3-40A4-B45F-C9313A95D9F9}" sibTransId="{7FFD5870-62A4-4D30-B883-C913DDAFD08F}"/>
    <dgm:cxn modelId="{14CC36C5-1CC3-4111-99EB-08988BB93C5F}" srcId="{16505B0D-64EB-445E-B407-7E880D4BFA5F}" destId="{3D39B500-76DC-4402-A145-AFAA2414C1C0}" srcOrd="1" destOrd="0" parTransId="{20FEF81F-2F31-49BA-8602-31139323EAC3}" sibTransId="{E80C1BA3-11E8-45A4-802F-00F2F23DD5A0}"/>
    <dgm:cxn modelId="{5D10257E-C977-4410-8C63-2CAC69DAEE63}" type="presOf" srcId="{DBD83261-B511-4D59-8980-5F0E0DD52824}" destId="{AF5A4931-442E-4740-84ED-C66190FB3A83}" srcOrd="0" destOrd="1" presId="urn:microsoft.com/office/officeart/2011/layout/TabList"/>
    <dgm:cxn modelId="{B72B5135-7103-4E57-9052-CA18C73443C1}" type="presOf" srcId="{16505B0D-64EB-445E-B407-7E880D4BFA5F}" destId="{76BC221D-40A7-401B-B835-1F10F9F51914}" srcOrd="0" destOrd="0" presId="urn:microsoft.com/office/officeart/2011/layout/TabList"/>
    <dgm:cxn modelId="{C7572D3E-1F82-4A8A-899D-0B01E728F93B}" srcId="{16505B0D-64EB-445E-B407-7E880D4BFA5F}" destId="{DBD83261-B511-4D59-8980-5F0E0DD52824}" srcOrd="2" destOrd="0" parTransId="{1A5B9BA4-08BB-42B3-8BC5-33C2A3F298BA}" sibTransId="{D8C722CD-CD81-4345-B988-5C3D18BF559C}"/>
    <dgm:cxn modelId="{B7C460F6-76C0-456F-B787-4D246B19BA12}" srcId="{A85D1C83-5566-423C-BAF4-CE884BE28835}" destId="{6FE0EF47-7AC9-4562-86B3-79AC8F48D582}" srcOrd="0" destOrd="0" parTransId="{CDEC2BE4-D51C-4305-94B4-F66369107144}" sibTransId="{304CA85E-2E7E-4E02-93AE-400D857BA033}"/>
    <dgm:cxn modelId="{45809696-01BF-4C53-B1B4-945E04878840}" type="presOf" srcId="{45D8B203-8673-4C8D-911F-D5504048C22D}" destId="{A0819683-A5DA-411C-ACCA-C06EBB943518}" srcOrd="0" destOrd="0" presId="urn:microsoft.com/office/officeart/2011/layout/TabList"/>
    <dgm:cxn modelId="{4431BA66-233F-4DC3-B516-2D5C86396541}" type="presOf" srcId="{6FE0EF47-7AC9-4562-86B3-79AC8F48D582}" destId="{0008A8C9-1F18-4037-9D9C-F4B40889E9C5}" srcOrd="0" destOrd="0" presId="urn:microsoft.com/office/officeart/2011/layout/TabList"/>
    <dgm:cxn modelId="{4C6499A1-AEC7-428B-9C57-FFC177F073C1}" type="presOf" srcId="{176DB2DA-E478-43A5-9C9E-41B46739E283}" destId="{F1864178-027A-4FD9-9B1C-A2C5AFCB6607}" srcOrd="0" destOrd="0" presId="urn:microsoft.com/office/officeart/2011/layout/TabList"/>
    <dgm:cxn modelId="{E1F66AF7-C0C8-4AFC-B0BB-04A851BA5DEF}" type="presOf" srcId="{3D39B500-76DC-4402-A145-AFAA2414C1C0}" destId="{AF5A4931-442E-4740-84ED-C66190FB3A83}" srcOrd="0" destOrd="0" presId="urn:microsoft.com/office/officeart/2011/layout/TabList"/>
    <dgm:cxn modelId="{BE3091C3-2EEA-4F7E-93CC-C138E915208E}" srcId="{16505B0D-64EB-445E-B407-7E880D4BFA5F}" destId="{45D8B203-8673-4C8D-911F-D5504048C22D}" srcOrd="0" destOrd="0" parTransId="{CFF50AF7-26A7-49F5-9B0F-01B6A72CE38C}" sibTransId="{6825F84B-F1E3-413B-9C97-A011BFD79436}"/>
    <dgm:cxn modelId="{53A002D0-CC98-41E3-BD55-C59A2D6CAE66}" type="presParOf" srcId="{16A3638D-2191-4FA2-92CE-2E8994D69B64}" destId="{F706585C-72BE-4E83-9040-0A20F841E68C}" srcOrd="0" destOrd="0" presId="urn:microsoft.com/office/officeart/2011/layout/TabList"/>
    <dgm:cxn modelId="{D1B23EED-6DBD-4BBF-8FB7-1AF5DCBF9378}" type="presParOf" srcId="{F706585C-72BE-4E83-9040-0A20F841E68C}" destId="{F1864178-027A-4FD9-9B1C-A2C5AFCB6607}" srcOrd="0" destOrd="0" presId="urn:microsoft.com/office/officeart/2011/layout/TabList"/>
    <dgm:cxn modelId="{8ED3A705-D0D6-4D76-A224-BC38877E15BB}" type="presParOf" srcId="{F706585C-72BE-4E83-9040-0A20F841E68C}" destId="{0008A8C9-1F18-4037-9D9C-F4B40889E9C5}" srcOrd="1" destOrd="0" presId="urn:microsoft.com/office/officeart/2011/layout/TabList"/>
    <dgm:cxn modelId="{AC0A11A1-732C-439F-8D75-869797FCC0DE}" type="presParOf" srcId="{F706585C-72BE-4E83-9040-0A20F841E68C}" destId="{84D55016-7DBC-4C2F-AF14-08AB875A5B0C}" srcOrd="2" destOrd="0" presId="urn:microsoft.com/office/officeart/2011/layout/TabList"/>
    <dgm:cxn modelId="{2B2A0344-4620-44F5-9F60-218A0C490A80}" type="presParOf" srcId="{16A3638D-2191-4FA2-92CE-2E8994D69B64}" destId="{93D60F1F-72DD-4F29-81A9-B134C08D0A90}" srcOrd="1" destOrd="0" presId="urn:microsoft.com/office/officeart/2011/layout/TabList"/>
    <dgm:cxn modelId="{02058F09-790C-466B-BFB7-DCD6CC3B99BA}" type="presParOf" srcId="{16A3638D-2191-4FA2-92CE-2E8994D69B64}" destId="{46DCEAE3-391B-4572-A21E-92B2701E01C5}" srcOrd="2" destOrd="0" presId="urn:microsoft.com/office/officeart/2011/layout/TabList"/>
    <dgm:cxn modelId="{FA404199-9260-4355-8403-4E911F461F4A}" type="presParOf" srcId="{16A3638D-2191-4FA2-92CE-2E8994D69B64}" destId="{6DA0EF6B-6FAA-4236-994D-F30A82756C97}" srcOrd="3" destOrd="0" presId="urn:microsoft.com/office/officeart/2011/layout/TabList"/>
    <dgm:cxn modelId="{F5C54D91-4BF0-443A-AEB4-76D8ED66570F}" type="presParOf" srcId="{6DA0EF6B-6FAA-4236-994D-F30A82756C97}" destId="{A0819683-A5DA-411C-ACCA-C06EBB943518}" srcOrd="0" destOrd="0" presId="urn:microsoft.com/office/officeart/2011/layout/TabList"/>
    <dgm:cxn modelId="{B549628C-9BE0-415E-A0BB-15CD4639A3E3}" type="presParOf" srcId="{6DA0EF6B-6FAA-4236-994D-F30A82756C97}" destId="{76BC221D-40A7-401B-B835-1F10F9F51914}" srcOrd="1" destOrd="0" presId="urn:microsoft.com/office/officeart/2011/layout/TabList"/>
    <dgm:cxn modelId="{2E1BF062-E536-4E0F-BDC4-20F12D789C67}" type="presParOf" srcId="{6DA0EF6B-6FAA-4236-994D-F30A82756C97}" destId="{3F04C7D6-FF4F-44B7-ABEF-9141C3233C46}" srcOrd="2" destOrd="0" presId="urn:microsoft.com/office/officeart/2011/layout/TabList"/>
    <dgm:cxn modelId="{A061F38D-ACDF-4FB9-A41D-8530C693EAC5}" type="presParOf" srcId="{16A3638D-2191-4FA2-92CE-2E8994D69B64}" destId="{AF5A4931-442E-4740-84ED-C66190FB3A83}" srcOrd="4" destOrd="0" presId="urn:microsoft.com/office/officeart/2011/layout/Tab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01E055-B6C7-404C-8CE4-4C92C3EA2048}">
      <dsp:nvSpPr>
        <dsp:cNvPr id="0" name=""/>
        <dsp:cNvSpPr/>
      </dsp:nvSpPr>
      <dsp:spPr>
        <a:xfrm>
          <a:off x="0" y="4038819"/>
          <a:ext cx="8229600"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F04C7D6-FF4F-44B7-ABEF-9141C3233C46}">
      <dsp:nvSpPr>
        <dsp:cNvPr id="0" name=""/>
        <dsp:cNvSpPr/>
      </dsp:nvSpPr>
      <dsp:spPr>
        <a:xfrm>
          <a:off x="0" y="2304082"/>
          <a:ext cx="8229600"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4D55016-7DBC-4C2F-AF14-08AB875A5B0C}">
      <dsp:nvSpPr>
        <dsp:cNvPr id="0" name=""/>
        <dsp:cNvSpPr/>
      </dsp:nvSpPr>
      <dsp:spPr>
        <a:xfrm>
          <a:off x="0" y="569345"/>
          <a:ext cx="8229600"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1864178-027A-4FD9-9B1C-A2C5AFCB6607}">
      <dsp:nvSpPr>
        <dsp:cNvPr id="0" name=""/>
        <dsp:cNvSpPr/>
      </dsp:nvSpPr>
      <dsp:spPr>
        <a:xfrm>
          <a:off x="2139695" y="634"/>
          <a:ext cx="6089904" cy="5687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b" anchorCtr="0">
          <a:noAutofit/>
        </a:bodyPr>
        <a:lstStyle/>
        <a:p>
          <a:pPr lvl="0" algn="l" defTabSz="1422400">
            <a:lnSpc>
              <a:spcPct val="90000"/>
            </a:lnSpc>
            <a:spcBef>
              <a:spcPct val="0"/>
            </a:spcBef>
            <a:spcAft>
              <a:spcPct val="35000"/>
            </a:spcAft>
          </a:pPr>
          <a:r>
            <a:rPr lang="en-US" sz="3200" b="1" kern="1200"/>
            <a:t>Self introduction </a:t>
          </a:r>
          <a:endParaRPr lang="en-US" sz="3200" b="1" kern="1200" dirty="0"/>
        </a:p>
      </dsp:txBody>
      <dsp:txXfrm>
        <a:off x="2139695" y="634"/>
        <a:ext cx="6089904" cy="568710"/>
      </dsp:txXfrm>
    </dsp:sp>
    <dsp:sp modelId="{0008A8C9-1F18-4037-9D9C-F4B40889E9C5}">
      <dsp:nvSpPr>
        <dsp:cNvPr id="0" name=""/>
        <dsp:cNvSpPr/>
      </dsp:nvSpPr>
      <dsp:spPr>
        <a:xfrm>
          <a:off x="0" y="634"/>
          <a:ext cx="2139696" cy="568710"/>
        </a:xfrm>
        <a:prstGeom prst="round2SameRect">
          <a:avLst>
            <a:gd name="adj1" fmla="val 16670"/>
            <a:gd name="adj2" fmla="val 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1435" tIns="51435" rIns="51435" bIns="51435" numCol="1" spcCol="1270" anchor="ctr" anchorCtr="0">
          <a:noAutofit/>
        </a:bodyPr>
        <a:lstStyle/>
        <a:p>
          <a:pPr lvl="0" algn="ctr" defTabSz="1200150">
            <a:lnSpc>
              <a:spcPct val="90000"/>
            </a:lnSpc>
            <a:spcBef>
              <a:spcPct val="0"/>
            </a:spcBef>
            <a:spcAft>
              <a:spcPct val="35000"/>
            </a:spcAft>
          </a:pPr>
          <a:r>
            <a:rPr lang="en-US" sz="2700" kern="1200" dirty="0"/>
            <a:t>Step 1</a:t>
          </a:r>
        </a:p>
      </dsp:txBody>
      <dsp:txXfrm>
        <a:off x="27767" y="28401"/>
        <a:ext cx="2084162" cy="540943"/>
      </dsp:txXfrm>
    </dsp:sp>
    <dsp:sp modelId="{93D60F1F-72DD-4F29-81A9-B134C08D0A90}">
      <dsp:nvSpPr>
        <dsp:cNvPr id="0" name=""/>
        <dsp:cNvSpPr/>
      </dsp:nvSpPr>
      <dsp:spPr>
        <a:xfrm>
          <a:off x="0" y="569345"/>
          <a:ext cx="8229600" cy="11375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228600" lvl="1" indent="-228600" algn="l" defTabSz="1066800">
            <a:lnSpc>
              <a:spcPct val="90000"/>
            </a:lnSpc>
            <a:spcBef>
              <a:spcPct val="0"/>
            </a:spcBef>
            <a:spcAft>
              <a:spcPct val="15000"/>
            </a:spcAft>
            <a:buChar char="••"/>
          </a:pPr>
          <a:r>
            <a:rPr lang="en-US" sz="2400" kern="1200" dirty="0"/>
            <a:t>Introduce yourself and the survey so the respondent feels comfortable and knows what to expect.</a:t>
          </a:r>
        </a:p>
      </dsp:txBody>
      <dsp:txXfrm>
        <a:off x="0" y="569345"/>
        <a:ext cx="8229600" cy="1137591"/>
      </dsp:txXfrm>
    </dsp:sp>
    <dsp:sp modelId="{A0819683-A5DA-411C-ACCA-C06EBB943518}">
      <dsp:nvSpPr>
        <dsp:cNvPr id="0" name=""/>
        <dsp:cNvSpPr/>
      </dsp:nvSpPr>
      <dsp:spPr>
        <a:xfrm>
          <a:off x="2139695" y="1735371"/>
          <a:ext cx="6089904" cy="5687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b" anchorCtr="0">
          <a:noAutofit/>
        </a:bodyPr>
        <a:lstStyle/>
        <a:p>
          <a:pPr lvl="0" algn="l" defTabSz="1422400">
            <a:lnSpc>
              <a:spcPct val="90000"/>
            </a:lnSpc>
            <a:spcBef>
              <a:spcPct val="0"/>
            </a:spcBef>
            <a:spcAft>
              <a:spcPct val="35000"/>
            </a:spcAft>
          </a:pPr>
          <a:r>
            <a:rPr lang="en-US" sz="3200" b="1" kern="1200"/>
            <a:t>Basic info about the child </a:t>
          </a:r>
          <a:endParaRPr lang="en-US" sz="3200" b="1" kern="1200" dirty="0"/>
        </a:p>
      </dsp:txBody>
      <dsp:txXfrm>
        <a:off x="2139695" y="1735371"/>
        <a:ext cx="6089904" cy="568710"/>
      </dsp:txXfrm>
    </dsp:sp>
    <dsp:sp modelId="{76BC221D-40A7-401B-B835-1F10F9F51914}">
      <dsp:nvSpPr>
        <dsp:cNvPr id="0" name=""/>
        <dsp:cNvSpPr/>
      </dsp:nvSpPr>
      <dsp:spPr>
        <a:xfrm>
          <a:off x="0" y="1735371"/>
          <a:ext cx="2139696" cy="568710"/>
        </a:xfrm>
        <a:prstGeom prst="round2SameRect">
          <a:avLst>
            <a:gd name="adj1" fmla="val 16670"/>
            <a:gd name="adj2" fmla="val 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1435" tIns="51435" rIns="51435" bIns="51435" numCol="1" spcCol="1270" anchor="ctr" anchorCtr="0">
          <a:noAutofit/>
        </a:bodyPr>
        <a:lstStyle/>
        <a:p>
          <a:pPr lvl="0" algn="ctr" defTabSz="1200150">
            <a:lnSpc>
              <a:spcPct val="90000"/>
            </a:lnSpc>
            <a:spcBef>
              <a:spcPct val="0"/>
            </a:spcBef>
            <a:spcAft>
              <a:spcPct val="35000"/>
            </a:spcAft>
          </a:pPr>
          <a:r>
            <a:rPr lang="en-US" sz="2700" kern="1200" dirty="0"/>
            <a:t>Step 2</a:t>
          </a:r>
        </a:p>
      </dsp:txBody>
      <dsp:txXfrm>
        <a:off x="27767" y="1763138"/>
        <a:ext cx="2084162" cy="540943"/>
      </dsp:txXfrm>
    </dsp:sp>
    <dsp:sp modelId="{AF5A4931-442E-4740-84ED-C66190FB3A83}">
      <dsp:nvSpPr>
        <dsp:cNvPr id="0" name=""/>
        <dsp:cNvSpPr/>
      </dsp:nvSpPr>
      <dsp:spPr>
        <a:xfrm>
          <a:off x="0" y="2304082"/>
          <a:ext cx="8229600" cy="11375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228600" lvl="1" indent="-228600" algn="l" defTabSz="1066800">
            <a:lnSpc>
              <a:spcPct val="90000"/>
            </a:lnSpc>
            <a:spcBef>
              <a:spcPct val="0"/>
            </a:spcBef>
            <a:spcAft>
              <a:spcPct val="15000"/>
            </a:spcAft>
            <a:buChar char="••"/>
          </a:pPr>
          <a:r>
            <a:rPr lang="en-US" sz="2400" kern="1200" dirty="0"/>
            <a:t>Ask basic information about the child, including their age and their name so it can be inserted into the questionnaire as it is being administered. </a:t>
          </a:r>
        </a:p>
        <a:p>
          <a:pPr marL="228600" lvl="1" indent="-228600" algn="l" defTabSz="1066800">
            <a:lnSpc>
              <a:spcPct val="90000"/>
            </a:lnSpc>
            <a:spcBef>
              <a:spcPct val="0"/>
            </a:spcBef>
            <a:spcAft>
              <a:spcPct val="15000"/>
            </a:spcAft>
            <a:buChar char="••"/>
          </a:pPr>
          <a:endParaRPr lang="en-US" sz="2400" kern="1200" dirty="0"/>
        </a:p>
      </dsp:txBody>
      <dsp:txXfrm>
        <a:off x="0" y="2304082"/>
        <a:ext cx="8229600" cy="1137591"/>
      </dsp:txXfrm>
    </dsp:sp>
    <dsp:sp modelId="{1391BDFF-7406-4D7F-823A-69FBF9BED461}">
      <dsp:nvSpPr>
        <dsp:cNvPr id="0" name=""/>
        <dsp:cNvSpPr/>
      </dsp:nvSpPr>
      <dsp:spPr>
        <a:xfrm>
          <a:off x="2139695" y="3470108"/>
          <a:ext cx="6089904" cy="5687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b" anchorCtr="0">
          <a:noAutofit/>
        </a:bodyPr>
        <a:lstStyle/>
        <a:p>
          <a:pPr lvl="0" algn="l" defTabSz="1422400">
            <a:lnSpc>
              <a:spcPct val="90000"/>
            </a:lnSpc>
            <a:spcBef>
              <a:spcPct val="0"/>
            </a:spcBef>
            <a:spcAft>
              <a:spcPct val="35000"/>
            </a:spcAft>
          </a:pPr>
          <a:r>
            <a:rPr lang="en-US" sz="3200" b="1" kern="1200"/>
            <a:t>Ask the questions </a:t>
          </a:r>
          <a:endParaRPr lang="en-US" sz="3200" b="1" kern="1200" dirty="0"/>
        </a:p>
      </dsp:txBody>
      <dsp:txXfrm>
        <a:off x="2139695" y="3470108"/>
        <a:ext cx="6089904" cy="568710"/>
      </dsp:txXfrm>
    </dsp:sp>
    <dsp:sp modelId="{6AB3A83C-E8B2-42A3-91AF-456B231E0758}">
      <dsp:nvSpPr>
        <dsp:cNvPr id="0" name=""/>
        <dsp:cNvSpPr/>
      </dsp:nvSpPr>
      <dsp:spPr>
        <a:xfrm>
          <a:off x="0" y="3470108"/>
          <a:ext cx="2139696" cy="568710"/>
        </a:xfrm>
        <a:prstGeom prst="round2SameRect">
          <a:avLst>
            <a:gd name="adj1" fmla="val 16670"/>
            <a:gd name="adj2" fmla="val 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1435" tIns="51435" rIns="51435" bIns="51435" numCol="1" spcCol="1270" anchor="ctr" anchorCtr="0">
          <a:noAutofit/>
        </a:bodyPr>
        <a:lstStyle/>
        <a:p>
          <a:pPr lvl="0" algn="ctr" defTabSz="1200150">
            <a:lnSpc>
              <a:spcPct val="90000"/>
            </a:lnSpc>
            <a:spcBef>
              <a:spcPct val="0"/>
            </a:spcBef>
            <a:spcAft>
              <a:spcPct val="35000"/>
            </a:spcAft>
          </a:pPr>
          <a:r>
            <a:rPr lang="en-US" sz="2700" kern="1200" dirty="0"/>
            <a:t>Step 3</a:t>
          </a:r>
        </a:p>
      </dsp:txBody>
      <dsp:txXfrm>
        <a:off x="27767" y="3497875"/>
        <a:ext cx="2084162" cy="540943"/>
      </dsp:txXfrm>
    </dsp:sp>
    <dsp:sp modelId="{68A4B832-7DD6-4B3C-9851-FA22563F091D}">
      <dsp:nvSpPr>
        <dsp:cNvPr id="0" name=""/>
        <dsp:cNvSpPr/>
      </dsp:nvSpPr>
      <dsp:spPr>
        <a:xfrm>
          <a:off x="0" y="4038819"/>
          <a:ext cx="8229600" cy="11375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228600" lvl="1" indent="-228600" algn="l" defTabSz="1066800">
            <a:lnSpc>
              <a:spcPct val="90000"/>
            </a:lnSpc>
            <a:spcBef>
              <a:spcPct val="0"/>
            </a:spcBef>
            <a:spcAft>
              <a:spcPct val="15000"/>
            </a:spcAft>
            <a:buChar char="••"/>
          </a:pPr>
          <a:r>
            <a:rPr lang="en-US" sz="2400" kern="1200" dirty="0"/>
            <a:t>Ask the survey questions using common conventions so the data will be unbiased and comparable across all interviewers. </a:t>
          </a:r>
        </a:p>
        <a:p>
          <a:pPr marL="228600" lvl="1" indent="-228600" algn="l" defTabSz="1066800">
            <a:lnSpc>
              <a:spcPct val="90000"/>
            </a:lnSpc>
            <a:spcBef>
              <a:spcPct val="0"/>
            </a:spcBef>
            <a:spcAft>
              <a:spcPct val="15000"/>
            </a:spcAft>
            <a:buChar char="••"/>
          </a:pPr>
          <a:endParaRPr lang="en-US" sz="2400" kern="1200" dirty="0"/>
        </a:p>
        <a:p>
          <a:pPr marL="171450" lvl="1" indent="-171450" algn="l" defTabSz="711200">
            <a:lnSpc>
              <a:spcPct val="90000"/>
            </a:lnSpc>
            <a:spcBef>
              <a:spcPct val="0"/>
            </a:spcBef>
            <a:spcAft>
              <a:spcPct val="15000"/>
            </a:spcAft>
            <a:buChar char="••"/>
          </a:pPr>
          <a:endParaRPr lang="en-US" sz="1600" kern="1200" dirty="0"/>
        </a:p>
      </dsp:txBody>
      <dsp:txXfrm>
        <a:off x="0" y="4038819"/>
        <a:ext cx="8229600" cy="113759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04C7D6-FF4F-44B7-ABEF-9141C3233C46}">
      <dsp:nvSpPr>
        <dsp:cNvPr id="0" name=""/>
        <dsp:cNvSpPr/>
      </dsp:nvSpPr>
      <dsp:spPr>
        <a:xfrm>
          <a:off x="0" y="3495196"/>
          <a:ext cx="8229600"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4D55016-7DBC-4C2F-AF14-08AB875A5B0C}">
      <dsp:nvSpPr>
        <dsp:cNvPr id="0" name=""/>
        <dsp:cNvSpPr/>
      </dsp:nvSpPr>
      <dsp:spPr>
        <a:xfrm>
          <a:off x="0" y="863989"/>
          <a:ext cx="8229600"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1864178-027A-4FD9-9B1C-A2C5AFCB6607}">
      <dsp:nvSpPr>
        <dsp:cNvPr id="0" name=""/>
        <dsp:cNvSpPr/>
      </dsp:nvSpPr>
      <dsp:spPr>
        <a:xfrm>
          <a:off x="2139695" y="1383"/>
          <a:ext cx="6089904" cy="8626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b" anchorCtr="0">
          <a:noAutofit/>
        </a:bodyPr>
        <a:lstStyle/>
        <a:p>
          <a:pPr lvl="0" algn="l" defTabSz="1422400">
            <a:lnSpc>
              <a:spcPct val="90000"/>
            </a:lnSpc>
            <a:spcBef>
              <a:spcPct val="0"/>
            </a:spcBef>
            <a:spcAft>
              <a:spcPct val="35000"/>
            </a:spcAft>
          </a:pPr>
          <a:r>
            <a:rPr lang="en-US" sz="3200" b="1" kern="1200"/>
            <a:t>Data recording </a:t>
          </a:r>
          <a:endParaRPr lang="en-US" sz="3200" b="1" kern="1200" dirty="0"/>
        </a:p>
      </dsp:txBody>
      <dsp:txXfrm>
        <a:off x="2139695" y="1383"/>
        <a:ext cx="6089904" cy="862605"/>
      </dsp:txXfrm>
    </dsp:sp>
    <dsp:sp modelId="{0008A8C9-1F18-4037-9D9C-F4B40889E9C5}">
      <dsp:nvSpPr>
        <dsp:cNvPr id="0" name=""/>
        <dsp:cNvSpPr/>
      </dsp:nvSpPr>
      <dsp:spPr>
        <a:xfrm>
          <a:off x="0" y="1383"/>
          <a:ext cx="2139696" cy="862605"/>
        </a:xfrm>
        <a:prstGeom prst="round2SameRect">
          <a:avLst>
            <a:gd name="adj1" fmla="val 16670"/>
            <a:gd name="adj2" fmla="val 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105" tIns="78105" rIns="78105" bIns="78105" numCol="1" spcCol="1270" anchor="ctr" anchorCtr="0">
          <a:noAutofit/>
        </a:bodyPr>
        <a:lstStyle/>
        <a:p>
          <a:pPr lvl="0" algn="ctr" defTabSz="1822450">
            <a:lnSpc>
              <a:spcPct val="90000"/>
            </a:lnSpc>
            <a:spcBef>
              <a:spcPct val="0"/>
            </a:spcBef>
            <a:spcAft>
              <a:spcPct val="35000"/>
            </a:spcAft>
          </a:pPr>
          <a:r>
            <a:rPr lang="en-US" sz="4100" kern="1200" dirty="0"/>
            <a:t>Step 4</a:t>
          </a:r>
        </a:p>
      </dsp:txBody>
      <dsp:txXfrm>
        <a:off x="42116" y="43499"/>
        <a:ext cx="2055464" cy="820489"/>
      </dsp:txXfrm>
    </dsp:sp>
    <dsp:sp modelId="{93D60F1F-72DD-4F29-81A9-B134C08D0A90}">
      <dsp:nvSpPr>
        <dsp:cNvPr id="0" name=""/>
        <dsp:cNvSpPr/>
      </dsp:nvSpPr>
      <dsp:spPr>
        <a:xfrm>
          <a:off x="0" y="863989"/>
          <a:ext cx="8229600" cy="17254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285750" lvl="1" indent="-285750" algn="l" defTabSz="1244600">
            <a:lnSpc>
              <a:spcPct val="90000"/>
            </a:lnSpc>
            <a:spcBef>
              <a:spcPct val="0"/>
            </a:spcBef>
            <a:spcAft>
              <a:spcPct val="15000"/>
            </a:spcAft>
            <a:buChar char="••"/>
          </a:pPr>
          <a:r>
            <a:rPr lang="en-US" sz="2800" kern="1200" dirty="0"/>
            <a:t>Record the data so that it is complete, reliable and consistent among different interviewers. Circle the responses given by the respondent. </a:t>
          </a:r>
        </a:p>
      </dsp:txBody>
      <dsp:txXfrm>
        <a:off x="0" y="863989"/>
        <a:ext cx="8229600" cy="1725470"/>
      </dsp:txXfrm>
    </dsp:sp>
    <dsp:sp modelId="{A0819683-A5DA-411C-ACCA-C06EBB943518}">
      <dsp:nvSpPr>
        <dsp:cNvPr id="0" name=""/>
        <dsp:cNvSpPr/>
      </dsp:nvSpPr>
      <dsp:spPr>
        <a:xfrm>
          <a:off x="2139695" y="2632590"/>
          <a:ext cx="6089904" cy="8626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b" anchorCtr="0">
          <a:noAutofit/>
        </a:bodyPr>
        <a:lstStyle/>
        <a:p>
          <a:pPr lvl="0" algn="l" defTabSz="1422400">
            <a:lnSpc>
              <a:spcPct val="90000"/>
            </a:lnSpc>
            <a:spcBef>
              <a:spcPct val="0"/>
            </a:spcBef>
            <a:spcAft>
              <a:spcPct val="35000"/>
            </a:spcAft>
          </a:pPr>
          <a:r>
            <a:rPr lang="en-US" sz="3200" b="1" kern="1200"/>
            <a:t>Data verification </a:t>
          </a:r>
          <a:endParaRPr lang="en-US" sz="3200" b="1" kern="1200" dirty="0"/>
        </a:p>
      </dsp:txBody>
      <dsp:txXfrm>
        <a:off x="2139695" y="2632590"/>
        <a:ext cx="6089904" cy="862605"/>
      </dsp:txXfrm>
    </dsp:sp>
    <dsp:sp modelId="{76BC221D-40A7-401B-B835-1F10F9F51914}">
      <dsp:nvSpPr>
        <dsp:cNvPr id="0" name=""/>
        <dsp:cNvSpPr/>
      </dsp:nvSpPr>
      <dsp:spPr>
        <a:xfrm>
          <a:off x="0" y="2632590"/>
          <a:ext cx="2139696" cy="862605"/>
        </a:xfrm>
        <a:prstGeom prst="round2SameRect">
          <a:avLst>
            <a:gd name="adj1" fmla="val 16670"/>
            <a:gd name="adj2" fmla="val 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105" tIns="78105" rIns="78105" bIns="78105" numCol="1" spcCol="1270" anchor="ctr" anchorCtr="0">
          <a:noAutofit/>
        </a:bodyPr>
        <a:lstStyle/>
        <a:p>
          <a:pPr lvl="0" algn="ctr" defTabSz="1822450">
            <a:lnSpc>
              <a:spcPct val="90000"/>
            </a:lnSpc>
            <a:spcBef>
              <a:spcPct val="0"/>
            </a:spcBef>
            <a:spcAft>
              <a:spcPct val="35000"/>
            </a:spcAft>
          </a:pPr>
          <a:r>
            <a:rPr lang="en-US" sz="4100" kern="1200" dirty="0"/>
            <a:t>Step 5</a:t>
          </a:r>
        </a:p>
      </dsp:txBody>
      <dsp:txXfrm>
        <a:off x="42116" y="2674706"/>
        <a:ext cx="2055464" cy="820489"/>
      </dsp:txXfrm>
    </dsp:sp>
    <dsp:sp modelId="{AF5A4931-442E-4740-84ED-C66190FB3A83}">
      <dsp:nvSpPr>
        <dsp:cNvPr id="0" name=""/>
        <dsp:cNvSpPr/>
      </dsp:nvSpPr>
      <dsp:spPr>
        <a:xfrm>
          <a:off x="0" y="3495196"/>
          <a:ext cx="8229600" cy="17254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285750" lvl="1" indent="-285750" algn="l" defTabSz="1244600">
            <a:lnSpc>
              <a:spcPct val="90000"/>
            </a:lnSpc>
            <a:spcBef>
              <a:spcPct val="0"/>
            </a:spcBef>
            <a:spcAft>
              <a:spcPct val="15000"/>
            </a:spcAft>
            <a:buChar char="••"/>
          </a:pPr>
          <a:r>
            <a:rPr lang="en-US" sz="2800" kern="1200" dirty="0"/>
            <a:t>Check the data to ensure that it is complete before </a:t>
          </a:r>
          <a:r>
            <a:rPr lang="en-GB" sz="2800" kern="1200" dirty="0"/>
            <a:t>leaving the household.</a:t>
          </a:r>
          <a:endParaRPr lang="en-US" sz="2800" kern="1200" dirty="0"/>
        </a:p>
        <a:p>
          <a:pPr marL="228600" lvl="1" indent="-228600" algn="l" defTabSz="1066800">
            <a:lnSpc>
              <a:spcPct val="90000"/>
            </a:lnSpc>
            <a:spcBef>
              <a:spcPct val="0"/>
            </a:spcBef>
            <a:spcAft>
              <a:spcPct val="15000"/>
            </a:spcAft>
            <a:buChar char="••"/>
          </a:pPr>
          <a:endParaRPr lang="en-US" sz="2400" kern="1200" dirty="0"/>
        </a:p>
      </dsp:txBody>
      <dsp:txXfrm>
        <a:off x="0" y="3495196"/>
        <a:ext cx="8229600" cy="1725470"/>
      </dsp:txXfrm>
    </dsp:sp>
  </dsp:spTree>
</dsp:drawing>
</file>

<file path=ppt/diagrams/layout1.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4301543" cy="339884"/>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5623372" y="0"/>
            <a:ext cx="4301543" cy="339884"/>
          </a:xfrm>
          <a:prstGeom prst="rect">
            <a:avLst/>
          </a:prstGeom>
        </p:spPr>
        <p:txBody>
          <a:bodyPr vert="horz" lIns="91440" tIns="45720" rIns="91440" bIns="45720" rtlCol="0"/>
          <a:lstStyle>
            <a:lvl1pPr algn="r">
              <a:defRPr sz="1200"/>
            </a:lvl1pPr>
          </a:lstStyle>
          <a:p>
            <a:r>
              <a:rPr lang="fr-FR" dirty="0"/>
              <a:t>11/10/2017</a:t>
            </a:r>
          </a:p>
        </p:txBody>
      </p:sp>
      <p:sp>
        <p:nvSpPr>
          <p:cNvPr id="4" name="Espace réservé du pied de page 3"/>
          <p:cNvSpPr>
            <a:spLocks noGrp="1"/>
          </p:cNvSpPr>
          <p:nvPr>
            <p:ph type="ftr" sz="quarter" idx="2"/>
          </p:nvPr>
        </p:nvSpPr>
        <p:spPr>
          <a:xfrm>
            <a:off x="0" y="6456218"/>
            <a:ext cx="4301543" cy="339884"/>
          </a:xfrm>
          <a:prstGeom prst="rect">
            <a:avLst/>
          </a:prstGeom>
        </p:spPr>
        <p:txBody>
          <a:bodyPr vert="horz" lIns="91440" tIns="45720" rIns="91440" bIns="45720" rtlCol="0" anchor="b"/>
          <a:lstStyle>
            <a:lvl1pPr algn="l">
              <a:defRPr sz="1200"/>
            </a:lvl1pPr>
          </a:lstStyle>
          <a:p>
            <a:endParaRPr lang="fr-FR" dirty="0"/>
          </a:p>
        </p:txBody>
      </p:sp>
      <p:sp>
        <p:nvSpPr>
          <p:cNvPr id="5" name="Espace réservé du numéro de diapositive 4"/>
          <p:cNvSpPr>
            <a:spLocks noGrp="1"/>
          </p:cNvSpPr>
          <p:nvPr>
            <p:ph type="sldNum" sz="quarter" idx="3"/>
          </p:nvPr>
        </p:nvSpPr>
        <p:spPr>
          <a:xfrm>
            <a:off x="5623372" y="6456218"/>
            <a:ext cx="4301543" cy="339884"/>
          </a:xfrm>
          <a:prstGeom prst="rect">
            <a:avLst/>
          </a:prstGeom>
        </p:spPr>
        <p:txBody>
          <a:bodyPr vert="horz" lIns="91440" tIns="45720" rIns="91440" bIns="45720" rtlCol="0" anchor="b"/>
          <a:lstStyle>
            <a:lvl1pPr algn="r">
              <a:defRPr sz="1200"/>
            </a:lvl1pPr>
          </a:lstStyle>
          <a:p>
            <a:fld id="{7543D494-0510-47A6-B0E8-69AC03514288}" type="slidenum">
              <a:rPr lang="fr-FR" smtClean="0"/>
              <a:t>‹N°›</a:t>
            </a:fld>
            <a:endParaRPr lang="fr-FR" dirty="0"/>
          </a:p>
        </p:txBody>
      </p:sp>
    </p:spTree>
    <p:extLst>
      <p:ext uri="{BB962C8B-B14F-4D97-AF65-F5344CB8AC3E}">
        <p14:creationId xmlns:p14="http://schemas.microsoft.com/office/powerpoint/2010/main" val="3133627052"/>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4301543" cy="339884"/>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5622798" y="0"/>
            <a:ext cx="4301543" cy="339884"/>
          </a:xfrm>
          <a:prstGeom prst="rect">
            <a:avLst/>
          </a:prstGeom>
        </p:spPr>
        <p:txBody>
          <a:bodyPr vert="horz" lIns="91440" tIns="45720" rIns="91440" bIns="45720" rtlCol="0"/>
          <a:lstStyle>
            <a:lvl1pPr algn="r">
              <a:defRPr sz="1200"/>
            </a:lvl1pPr>
          </a:lstStyle>
          <a:p>
            <a:r>
              <a:rPr lang="fr-FR" dirty="0"/>
              <a:t>11/10/2017</a:t>
            </a:r>
          </a:p>
        </p:txBody>
      </p:sp>
      <p:sp>
        <p:nvSpPr>
          <p:cNvPr id="4" name="Espace réservé de l'image des diapositives 3"/>
          <p:cNvSpPr>
            <a:spLocks noGrp="1" noRot="1" noChangeAspect="1"/>
          </p:cNvSpPr>
          <p:nvPr>
            <p:ph type="sldImg" idx="2"/>
          </p:nvPr>
        </p:nvSpPr>
        <p:spPr>
          <a:xfrm>
            <a:off x="3263900" y="509588"/>
            <a:ext cx="3398838" cy="2549525"/>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992664" y="3228896"/>
            <a:ext cx="7941310" cy="3058954"/>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6456612"/>
            <a:ext cx="4301543" cy="339884"/>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5622798" y="6456612"/>
            <a:ext cx="4301543" cy="339884"/>
          </a:xfrm>
          <a:prstGeom prst="rect">
            <a:avLst/>
          </a:prstGeom>
        </p:spPr>
        <p:txBody>
          <a:bodyPr vert="horz" lIns="91440" tIns="45720" rIns="91440" bIns="45720" rtlCol="0" anchor="b"/>
          <a:lstStyle>
            <a:lvl1pPr algn="r">
              <a:defRPr sz="1200"/>
            </a:lvl1pPr>
          </a:lstStyle>
          <a:p>
            <a:fld id="{4CBAD79C-50AF-4863-A14D-D66C5EDC72C1}" type="slidenum">
              <a:rPr lang="fr-FR" smtClean="0"/>
              <a:t>‹N°›</a:t>
            </a:fld>
            <a:endParaRPr lang="fr-FR" dirty="0"/>
          </a:p>
        </p:txBody>
      </p:sp>
    </p:spTree>
    <p:extLst>
      <p:ext uri="{BB962C8B-B14F-4D97-AF65-F5344CB8AC3E}">
        <p14:creationId xmlns:p14="http://schemas.microsoft.com/office/powerpoint/2010/main" val="3494344257"/>
      </p:ext>
    </p:extLst>
  </p:cSld>
  <p:clrMap bg1="lt1" tx1="dk1" bg2="lt2" tx2="dk2" accent1="accent1" accent2="accent2" accent3="accent3" accent4="accent4" accent5="accent5" accent6="accent6" hlink="hlink" folHlink="folHlink"/>
  <p:hf hdr="0" ftr="0"/>
  <p:notesStyle>
    <a:lvl1pPr marL="0" algn="l" defTabSz="778593" rtl="0" eaLnBrk="1" latinLnBrk="0" hangingPunct="1">
      <a:defRPr sz="1000" kern="1200">
        <a:solidFill>
          <a:schemeClr val="tx1"/>
        </a:solidFill>
        <a:latin typeface="+mn-lt"/>
        <a:ea typeface="+mn-ea"/>
        <a:cs typeface="+mn-cs"/>
      </a:defRPr>
    </a:lvl1pPr>
    <a:lvl2pPr marL="389296" algn="l" defTabSz="778593" rtl="0" eaLnBrk="1" latinLnBrk="0" hangingPunct="1">
      <a:defRPr sz="1000" kern="1200">
        <a:solidFill>
          <a:schemeClr val="tx1"/>
        </a:solidFill>
        <a:latin typeface="+mn-lt"/>
        <a:ea typeface="+mn-ea"/>
        <a:cs typeface="+mn-cs"/>
      </a:defRPr>
    </a:lvl2pPr>
    <a:lvl3pPr marL="778593" algn="l" defTabSz="778593" rtl="0" eaLnBrk="1" latinLnBrk="0" hangingPunct="1">
      <a:defRPr sz="1000" kern="1200">
        <a:solidFill>
          <a:schemeClr val="tx1"/>
        </a:solidFill>
        <a:latin typeface="+mn-lt"/>
        <a:ea typeface="+mn-ea"/>
        <a:cs typeface="+mn-cs"/>
      </a:defRPr>
    </a:lvl3pPr>
    <a:lvl4pPr marL="1167889" algn="l" defTabSz="778593" rtl="0" eaLnBrk="1" latinLnBrk="0" hangingPunct="1">
      <a:defRPr sz="1000" kern="1200">
        <a:solidFill>
          <a:schemeClr val="tx1"/>
        </a:solidFill>
        <a:latin typeface="+mn-lt"/>
        <a:ea typeface="+mn-ea"/>
        <a:cs typeface="+mn-cs"/>
      </a:defRPr>
    </a:lvl4pPr>
    <a:lvl5pPr marL="1557185" algn="l" defTabSz="778593" rtl="0" eaLnBrk="1" latinLnBrk="0" hangingPunct="1">
      <a:defRPr sz="1000" kern="1200">
        <a:solidFill>
          <a:schemeClr val="tx1"/>
        </a:solidFill>
        <a:latin typeface="+mn-lt"/>
        <a:ea typeface="+mn-ea"/>
        <a:cs typeface="+mn-cs"/>
      </a:defRPr>
    </a:lvl5pPr>
    <a:lvl6pPr marL="1946483" algn="l" defTabSz="778593" rtl="0" eaLnBrk="1" latinLnBrk="0" hangingPunct="1">
      <a:defRPr sz="1000" kern="1200">
        <a:solidFill>
          <a:schemeClr val="tx1"/>
        </a:solidFill>
        <a:latin typeface="+mn-lt"/>
        <a:ea typeface="+mn-ea"/>
        <a:cs typeface="+mn-cs"/>
      </a:defRPr>
    </a:lvl6pPr>
    <a:lvl7pPr marL="2335780" algn="l" defTabSz="778593" rtl="0" eaLnBrk="1" latinLnBrk="0" hangingPunct="1">
      <a:defRPr sz="1000" kern="1200">
        <a:solidFill>
          <a:schemeClr val="tx1"/>
        </a:solidFill>
        <a:latin typeface="+mn-lt"/>
        <a:ea typeface="+mn-ea"/>
        <a:cs typeface="+mn-cs"/>
      </a:defRPr>
    </a:lvl7pPr>
    <a:lvl8pPr marL="2725074" algn="l" defTabSz="778593" rtl="0" eaLnBrk="1" latinLnBrk="0" hangingPunct="1">
      <a:defRPr sz="1000" kern="1200">
        <a:solidFill>
          <a:schemeClr val="tx1"/>
        </a:solidFill>
        <a:latin typeface="+mn-lt"/>
        <a:ea typeface="+mn-ea"/>
        <a:cs typeface="+mn-cs"/>
      </a:defRPr>
    </a:lvl8pPr>
    <a:lvl9pPr marL="3114369" algn="l" defTabSz="778593"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63900" y="509588"/>
            <a:ext cx="3398838" cy="2549525"/>
          </a:xfrm>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0"/>
          </p:nvPr>
        </p:nvSpPr>
        <p:spPr/>
        <p:txBody>
          <a:bodyPr/>
          <a:lstStyle/>
          <a:p>
            <a:r>
              <a:rPr lang="fr-FR"/>
              <a:t>11/10/2017</a:t>
            </a:r>
            <a:endParaRPr lang="fr-FR" dirty="0"/>
          </a:p>
        </p:txBody>
      </p:sp>
      <p:sp>
        <p:nvSpPr>
          <p:cNvPr id="5" name="Slide Number Placeholder 4"/>
          <p:cNvSpPr>
            <a:spLocks noGrp="1"/>
          </p:cNvSpPr>
          <p:nvPr>
            <p:ph type="sldNum" sz="quarter" idx="11"/>
          </p:nvPr>
        </p:nvSpPr>
        <p:spPr/>
        <p:txBody>
          <a:bodyPr/>
          <a:lstStyle/>
          <a:p>
            <a:fld id="{4CBAD79C-50AF-4863-A14D-D66C5EDC72C1}" type="slidenum">
              <a:rPr lang="fr-FR" smtClean="0"/>
              <a:t>1</a:t>
            </a:fld>
            <a:endParaRPr lang="fr-FR" dirty="0"/>
          </a:p>
        </p:txBody>
      </p:sp>
    </p:spTree>
    <p:extLst>
      <p:ext uri="{BB962C8B-B14F-4D97-AF65-F5344CB8AC3E}">
        <p14:creationId xmlns:p14="http://schemas.microsoft.com/office/powerpoint/2010/main" val="14840846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Ask a question when the answer is obvious: it might not be as obvious as you think! But you can always preface a question with an acknowledgement. “I can see you are using a wheelchair but do you have any difficulty walking or climbing steps?”</a:t>
            </a:r>
          </a:p>
          <a:p>
            <a:r>
              <a:rPr lang="en-US" dirty="0"/>
              <a:t>Adapt the questions for context: Mostly you don’t. There are certain questions you change based on availability of assistive devices (1 and 2) or on usual construction methods (climbing a hill or ladder instead of steps)</a:t>
            </a:r>
          </a:p>
          <a:p>
            <a:r>
              <a:rPr lang="en-US" dirty="0"/>
              <a:t>Capture interactions: You don’t using the WGQs. These </a:t>
            </a:r>
            <a:r>
              <a:rPr lang="en-US" dirty="0" err="1"/>
              <a:t>intersectionalities</a:t>
            </a:r>
            <a:r>
              <a:rPr lang="en-US" dirty="0"/>
              <a:t> are important but they are not the function of the WGQs. Remember that the WGQs are not meant to be used in isolation and should be combined with other data collection tools to form a comprehensive picture of needs and capabilities.</a:t>
            </a:r>
          </a:p>
          <a:p>
            <a:r>
              <a:rPr lang="en-US" dirty="0"/>
              <a:t>Interact with people with disabilities: The same way you interact with anyone else! Introduce yourself, explain why you are there, use eye contact (if culturally appropriate). When speaking to wheelchair users, get on the same level by sitting in a chair.</a:t>
            </a:r>
          </a:p>
          <a:p>
            <a:r>
              <a:rPr lang="en-US" dirty="0"/>
              <a:t>Use the questions with children: Refer to the guidance on the CFM about working with parents and guardians</a:t>
            </a:r>
            <a:endParaRPr lang="en-GB" dirty="0"/>
          </a:p>
        </p:txBody>
      </p:sp>
      <p:sp>
        <p:nvSpPr>
          <p:cNvPr id="4" name="Date Placeholder 3"/>
          <p:cNvSpPr>
            <a:spLocks noGrp="1"/>
          </p:cNvSpPr>
          <p:nvPr>
            <p:ph type="dt" idx="1"/>
          </p:nvPr>
        </p:nvSpPr>
        <p:spPr/>
        <p:txBody>
          <a:bodyPr/>
          <a:lstStyle/>
          <a:p>
            <a:r>
              <a:rPr lang="fr-FR"/>
              <a:t>11/10/2017</a:t>
            </a:r>
            <a:endParaRPr lang="fr-FR" dirty="0"/>
          </a:p>
        </p:txBody>
      </p:sp>
      <p:sp>
        <p:nvSpPr>
          <p:cNvPr id="5" name="Slide Number Placeholder 4"/>
          <p:cNvSpPr>
            <a:spLocks noGrp="1"/>
          </p:cNvSpPr>
          <p:nvPr>
            <p:ph type="sldNum" sz="quarter" idx="5"/>
          </p:nvPr>
        </p:nvSpPr>
        <p:spPr/>
        <p:txBody>
          <a:bodyPr/>
          <a:lstStyle/>
          <a:p>
            <a:fld id="{4CBAD79C-50AF-4863-A14D-D66C5EDC72C1}" type="slidenum">
              <a:rPr lang="fr-FR" smtClean="0"/>
              <a:t>14</a:t>
            </a:fld>
            <a:endParaRPr lang="fr-FR" dirty="0"/>
          </a:p>
        </p:txBody>
      </p:sp>
    </p:spTree>
    <p:extLst>
      <p:ext uri="{BB962C8B-B14F-4D97-AF65-F5344CB8AC3E}">
        <p14:creationId xmlns:p14="http://schemas.microsoft.com/office/powerpoint/2010/main" val="3287541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baseline="0" dirty="0"/>
          </a:p>
          <a:p>
            <a:pPr marL="0" marR="0" lvl="0" indent="0" algn="l" defTabSz="778593" rtl="0" eaLnBrk="1" fontAlgn="auto" latinLnBrk="0" hangingPunct="1">
              <a:lnSpc>
                <a:spcPct val="100000"/>
              </a:lnSpc>
              <a:spcBef>
                <a:spcPts val="0"/>
              </a:spcBef>
              <a:spcAft>
                <a:spcPts val="0"/>
              </a:spcAft>
              <a:buClrTx/>
              <a:buSzTx/>
              <a:buFontTx/>
              <a:buNone/>
              <a:tabLst/>
              <a:defRPr/>
            </a:pPr>
            <a:r>
              <a:rPr lang="en-GB" sz="1000" dirty="0"/>
              <a:t>This is random here – should be in the previous session to explain the rationale for the enhanced short set.</a:t>
            </a:r>
          </a:p>
          <a:p>
            <a:pPr marL="0" marR="0" lvl="0" indent="0" algn="l" defTabSz="778593" rtl="0" eaLnBrk="1" fontAlgn="auto" latinLnBrk="0" hangingPunct="1">
              <a:lnSpc>
                <a:spcPct val="100000"/>
              </a:lnSpc>
              <a:spcBef>
                <a:spcPts val="0"/>
              </a:spcBef>
              <a:spcAft>
                <a:spcPts val="0"/>
              </a:spcAft>
              <a:buClrTx/>
              <a:buSzTx/>
              <a:buFontTx/>
              <a:buNone/>
              <a:tabLst/>
              <a:defRPr/>
            </a:pPr>
            <a:endParaRPr lang="en-GB" sz="1000" dirty="0"/>
          </a:p>
          <a:p>
            <a:pPr marL="0" marR="0" lvl="0" indent="0" algn="l" defTabSz="778593" rtl="0" eaLnBrk="1" fontAlgn="auto" latinLnBrk="0" hangingPunct="1">
              <a:lnSpc>
                <a:spcPct val="100000"/>
              </a:lnSpc>
              <a:spcBef>
                <a:spcPts val="0"/>
              </a:spcBef>
              <a:spcAft>
                <a:spcPts val="0"/>
              </a:spcAft>
              <a:buClrTx/>
              <a:buSzTx/>
              <a:buFontTx/>
              <a:buNone/>
              <a:tabLst/>
              <a:defRPr/>
            </a:pPr>
            <a:r>
              <a:rPr lang="en-GB" sz="1000" dirty="0"/>
              <a:t>The Washington Group identifies the majority of people with disabilities – </a:t>
            </a:r>
            <a:r>
              <a:rPr lang="en-GB" sz="1000" b="1" dirty="0"/>
              <a:t>but not all: </a:t>
            </a:r>
            <a:r>
              <a:rPr lang="en-GB" sz="1000" b="0" dirty="0"/>
              <a:t>this is because the tool is meant to be used in combination with other data collection methods and should not act as the sole source for disability data. Having a better idea of the number of people with disabilities in a community will help us design better programming and will help us plan further data collection that tries to fill these gaps. The data collected using the WGQs can still be representative of the populations’ needs and will contribute to more inclusive programming.</a:t>
            </a:r>
          </a:p>
          <a:p>
            <a:pPr marL="0" marR="0" lvl="0" indent="0" algn="l" defTabSz="778593" rtl="0" eaLnBrk="1" fontAlgn="auto" latinLnBrk="0" hangingPunct="1">
              <a:lnSpc>
                <a:spcPct val="100000"/>
              </a:lnSpc>
              <a:spcBef>
                <a:spcPts val="0"/>
              </a:spcBef>
              <a:spcAft>
                <a:spcPts val="0"/>
              </a:spcAft>
              <a:buClrTx/>
              <a:buSzTx/>
              <a:buFontTx/>
              <a:buNone/>
              <a:tabLst/>
              <a:defRPr/>
            </a:pPr>
            <a:endParaRPr lang="en-GB" sz="1000" dirty="0"/>
          </a:p>
          <a:p>
            <a:endParaRPr lang="fr-FR" baseline="0" dirty="0"/>
          </a:p>
          <a:p>
            <a:endParaRPr lang="fr-FR" dirty="0"/>
          </a:p>
        </p:txBody>
      </p:sp>
      <p:sp>
        <p:nvSpPr>
          <p:cNvPr id="4" name="Espace réservé de la date 3"/>
          <p:cNvSpPr>
            <a:spLocks noGrp="1"/>
          </p:cNvSpPr>
          <p:nvPr>
            <p:ph type="dt" idx="10"/>
          </p:nvPr>
        </p:nvSpPr>
        <p:spPr/>
        <p:txBody>
          <a:bodyPr/>
          <a:lstStyle/>
          <a:p>
            <a:r>
              <a:rPr lang="fr-FR"/>
              <a:t>11/10/2017</a:t>
            </a:r>
            <a:endParaRPr lang="fr-FR" dirty="0"/>
          </a:p>
        </p:txBody>
      </p:sp>
      <p:sp>
        <p:nvSpPr>
          <p:cNvPr id="5" name="Espace réservé du numéro de diapositive 4"/>
          <p:cNvSpPr>
            <a:spLocks noGrp="1"/>
          </p:cNvSpPr>
          <p:nvPr>
            <p:ph type="sldNum" sz="quarter" idx="11"/>
          </p:nvPr>
        </p:nvSpPr>
        <p:spPr/>
        <p:txBody>
          <a:bodyPr/>
          <a:lstStyle/>
          <a:p>
            <a:fld id="{4CBAD79C-50AF-4863-A14D-D66C5EDC72C1}" type="slidenum">
              <a:rPr lang="fr-FR" smtClean="0"/>
              <a:t>15</a:t>
            </a:fld>
            <a:endParaRPr lang="fr-FR" dirty="0"/>
          </a:p>
        </p:txBody>
      </p:sp>
    </p:spTree>
    <p:extLst>
      <p:ext uri="{BB962C8B-B14F-4D97-AF65-F5344CB8AC3E}">
        <p14:creationId xmlns:p14="http://schemas.microsoft.com/office/powerpoint/2010/main" val="27737361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e la date 3"/>
          <p:cNvSpPr>
            <a:spLocks noGrp="1"/>
          </p:cNvSpPr>
          <p:nvPr>
            <p:ph type="dt" idx="10"/>
          </p:nvPr>
        </p:nvSpPr>
        <p:spPr/>
        <p:txBody>
          <a:bodyPr/>
          <a:lstStyle/>
          <a:p>
            <a:r>
              <a:rPr lang="fr-FR" smtClean="0"/>
              <a:t>11/10/2017</a:t>
            </a:r>
            <a:endParaRPr lang="fr-FR" dirty="0"/>
          </a:p>
        </p:txBody>
      </p:sp>
      <p:sp>
        <p:nvSpPr>
          <p:cNvPr id="5" name="Espace réservé du numéro de diapositive 4"/>
          <p:cNvSpPr>
            <a:spLocks noGrp="1"/>
          </p:cNvSpPr>
          <p:nvPr>
            <p:ph type="sldNum" sz="quarter" idx="11"/>
          </p:nvPr>
        </p:nvSpPr>
        <p:spPr/>
        <p:txBody>
          <a:bodyPr/>
          <a:lstStyle/>
          <a:p>
            <a:fld id="{4CBAD79C-50AF-4863-A14D-D66C5EDC72C1}" type="slidenum">
              <a:rPr lang="fr-FR" smtClean="0"/>
              <a:t>18</a:t>
            </a:fld>
            <a:endParaRPr lang="fr-FR" dirty="0"/>
          </a:p>
        </p:txBody>
      </p:sp>
    </p:spTree>
    <p:extLst>
      <p:ext uri="{BB962C8B-B14F-4D97-AF65-F5344CB8AC3E}">
        <p14:creationId xmlns:p14="http://schemas.microsoft.com/office/powerpoint/2010/main" val="27018830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63900" y="509588"/>
            <a:ext cx="3398838" cy="2549525"/>
          </a:xfrm>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0"/>
          </p:nvPr>
        </p:nvSpPr>
        <p:spPr/>
        <p:txBody>
          <a:bodyPr/>
          <a:lstStyle/>
          <a:p>
            <a:r>
              <a:rPr lang="fr-FR"/>
              <a:t>11/10/2017</a:t>
            </a:r>
            <a:endParaRPr lang="fr-FR" dirty="0"/>
          </a:p>
        </p:txBody>
      </p:sp>
      <p:sp>
        <p:nvSpPr>
          <p:cNvPr id="5" name="Slide Number Placeholder 4"/>
          <p:cNvSpPr>
            <a:spLocks noGrp="1"/>
          </p:cNvSpPr>
          <p:nvPr>
            <p:ph type="sldNum" sz="quarter" idx="11"/>
          </p:nvPr>
        </p:nvSpPr>
        <p:spPr/>
        <p:txBody>
          <a:bodyPr/>
          <a:lstStyle/>
          <a:p>
            <a:fld id="{4CBAD79C-50AF-4863-A14D-D66C5EDC72C1}" type="slidenum">
              <a:rPr lang="fr-FR" smtClean="0"/>
              <a:t>2</a:t>
            </a:fld>
            <a:endParaRPr lang="fr-FR" dirty="0"/>
          </a:p>
        </p:txBody>
      </p:sp>
    </p:spTree>
    <p:extLst>
      <p:ext uri="{BB962C8B-B14F-4D97-AF65-F5344CB8AC3E}">
        <p14:creationId xmlns:p14="http://schemas.microsoft.com/office/powerpoint/2010/main" val="35226847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Lists</a:t>
            </a:r>
            <a:r>
              <a:rPr lang="en-GB" baseline="0" dirty="0" smtClean="0"/>
              <a:t> to: Registration exercise </a:t>
            </a:r>
            <a:endParaRPr lang="en-GB" dirty="0"/>
          </a:p>
          <a:p>
            <a:endParaRPr lang="en-GB" dirty="0"/>
          </a:p>
        </p:txBody>
      </p:sp>
      <p:sp>
        <p:nvSpPr>
          <p:cNvPr id="4" name="Date Placeholder 3"/>
          <p:cNvSpPr>
            <a:spLocks noGrp="1"/>
          </p:cNvSpPr>
          <p:nvPr>
            <p:ph type="dt" idx="10"/>
          </p:nvPr>
        </p:nvSpPr>
        <p:spPr/>
        <p:txBody>
          <a:bodyPr/>
          <a:lstStyle/>
          <a:p>
            <a:r>
              <a:rPr lang="fr-FR"/>
              <a:t>11/10/2017</a:t>
            </a:r>
            <a:endParaRPr lang="fr-FR" dirty="0"/>
          </a:p>
        </p:txBody>
      </p:sp>
      <p:sp>
        <p:nvSpPr>
          <p:cNvPr id="5" name="Slide Number Placeholder 4"/>
          <p:cNvSpPr>
            <a:spLocks noGrp="1"/>
          </p:cNvSpPr>
          <p:nvPr>
            <p:ph type="sldNum" sz="quarter" idx="11"/>
          </p:nvPr>
        </p:nvSpPr>
        <p:spPr/>
        <p:txBody>
          <a:bodyPr/>
          <a:lstStyle/>
          <a:p>
            <a:fld id="{4CBAD79C-50AF-4863-A14D-D66C5EDC72C1}" type="slidenum">
              <a:rPr lang="fr-FR" smtClean="0"/>
              <a:t>3</a:t>
            </a:fld>
            <a:endParaRPr lang="fr-FR" dirty="0"/>
          </a:p>
        </p:txBody>
      </p:sp>
    </p:spTree>
    <p:extLst>
      <p:ext uri="{BB962C8B-B14F-4D97-AF65-F5344CB8AC3E}">
        <p14:creationId xmlns:p14="http://schemas.microsoft.com/office/powerpoint/2010/main" val="3923887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Lists</a:t>
            </a:r>
            <a:r>
              <a:rPr lang="en-GB" baseline="0" dirty="0" smtClean="0"/>
              <a:t> to: Registration exercise </a:t>
            </a:r>
            <a:endParaRPr lang="en-GB" dirty="0"/>
          </a:p>
        </p:txBody>
      </p:sp>
      <p:sp>
        <p:nvSpPr>
          <p:cNvPr id="4" name="Date Placeholder 3"/>
          <p:cNvSpPr>
            <a:spLocks noGrp="1"/>
          </p:cNvSpPr>
          <p:nvPr>
            <p:ph type="dt" idx="1"/>
          </p:nvPr>
        </p:nvSpPr>
        <p:spPr/>
        <p:txBody>
          <a:bodyPr/>
          <a:lstStyle/>
          <a:p>
            <a:r>
              <a:rPr lang="fr-FR"/>
              <a:t>11/10/2017</a:t>
            </a:r>
            <a:endParaRPr lang="fr-FR" dirty="0"/>
          </a:p>
        </p:txBody>
      </p:sp>
      <p:sp>
        <p:nvSpPr>
          <p:cNvPr id="5" name="Slide Number Placeholder 4"/>
          <p:cNvSpPr>
            <a:spLocks noGrp="1"/>
          </p:cNvSpPr>
          <p:nvPr>
            <p:ph type="sldNum" sz="quarter" idx="5"/>
          </p:nvPr>
        </p:nvSpPr>
        <p:spPr/>
        <p:txBody>
          <a:bodyPr/>
          <a:lstStyle/>
          <a:p>
            <a:fld id="{4CBAD79C-50AF-4863-A14D-D66C5EDC72C1}" type="slidenum">
              <a:rPr lang="fr-FR" smtClean="0"/>
              <a:t>4</a:t>
            </a:fld>
            <a:endParaRPr lang="fr-FR" dirty="0"/>
          </a:p>
        </p:txBody>
      </p:sp>
    </p:spTree>
    <p:extLst>
      <p:ext uri="{BB962C8B-B14F-4D97-AF65-F5344CB8AC3E}">
        <p14:creationId xmlns:p14="http://schemas.microsoft.com/office/powerpoint/2010/main" val="969210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47712" indent="-342900">
              <a:buFont typeface="Arial" panose="020B0604020202020204" pitchFamily="34" charset="0"/>
              <a:buChar char="•"/>
            </a:pPr>
            <a:r>
              <a:rPr lang="en-US" sz="1000" b="1" dirty="0"/>
              <a:t>The methodology used to collect the data: </a:t>
            </a:r>
            <a:r>
              <a:rPr lang="en-US" sz="1000" dirty="0"/>
              <a:t>different set of questions was used to collect the data, resulting in a different group of people being identified each time.</a:t>
            </a:r>
          </a:p>
          <a:p>
            <a:pPr marL="747712" indent="-342900">
              <a:buFont typeface="Arial" panose="020B0604020202020204" pitchFamily="34" charset="0"/>
              <a:buChar char="•"/>
            </a:pPr>
            <a:r>
              <a:rPr lang="en-US" sz="1000" b="1" dirty="0"/>
              <a:t>Using the word disability as part of data collection</a:t>
            </a:r>
            <a:r>
              <a:rPr lang="en-US" sz="1000" dirty="0"/>
              <a:t>: Typically using the word disability in a question set results in a low number of persons with disabilities being identified.</a:t>
            </a:r>
          </a:p>
          <a:p>
            <a:pPr marL="747712" indent="-342900">
              <a:buFont typeface="Arial" panose="020B0604020202020204" pitchFamily="34" charset="0"/>
              <a:buChar char="•"/>
            </a:pPr>
            <a:r>
              <a:rPr lang="en-US" sz="1000" b="1" dirty="0"/>
              <a:t>Collecting data on persons with impairments</a:t>
            </a:r>
            <a:r>
              <a:rPr lang="en-US" sz="1000" dirty="0"/>
              <a:t>: As there is currently no </a:t>
            </a:r>
            <a:r>
              <a:rPr lang="en-US" sz="1000" dirty="0" err="1"/>
              <a:t>standardised</a:t>
            </a:r>
            <a:r>
              <a:rPr lang="en-US" sz="1000" dirty="0"/>
              <a:t> way of collecting this type of data, data sources are hard to compare.</a:t>
            </a:r>
          </a:p>
          <a:p>
            <a:pPr marL="747712" lvl="0" indent="-342900">
              <a:buFont typeface="Arial" panose="020B0604020202020204" pitchFamily="34" charset="0"/>
              <a:buChar char="•"/>
            </a:pPr>
            <a:r>
              <a:rPr lang="en-US" sz="1000" b="1" dirty="0"/>
              <a:t>Collecting data to identify persons with disabilities: </a:t>
            </a:r>
            <a:r>
              <a:rPr lang="en-US" sz="1000" dirty="0"/>
              <a:t>where data was collected identifying persons with disabilities using questions about difficulties performing basic activities, this type of question tends to identify a higher rate of persons with disabilities.  </a:t>
            </a:r>
          </a:p>
          <a:p>
            <a:endParaRPr lang="en-GB" dirty="0"/>
          </a:p>
        </p:txBody>
      </p:sp>
      <p:sp>
        <p:nvSpPr>
          <p:cNvPr id="4" name="Date Placeholder 3"/>
          <p:cNvSpPr>
            <a:spLocks noGrp="1"/>
          </p:cNvSpPr>
          <p:nvPr>
            <p:ph type="dt" idx="1"/>
          </p:nvPr>
        </p:nvSpPr>
        <p:spPr/>
        <p:txBody>
          <a:bodyPr/>
          <a:lstStyle/>
          <a:p>
            <a:r>
              <a:rPr lang="fr-FR"/>
              <a:t>11/10/2017</a:t>
            </a:r>
            <a:endParaRPr lang="fr-FR" dirty="0"/>
          </a:p>
        </p:txBody>
      </p:sp>
      <p:sp>
        <p:nvSpPr>
          <p:cNvPr id="5" name="Slide Number Placeholder 4"/>
          <p:cNvSpPr>
            <a:spLocks noGrp="1"/>
          </p:cNvSpPr>
          <p:nvPr>
            <p:ph type="sldNum" sz="quarter" idx="5"/>
          </p:nvPr>
        </p:nvSpPr>
        <p:spPr/>
        <p:txBody>
          <a:bodyPr/>
          <a:lstStyle/>
          <a:p>
            <a:fld id="{4CBAD79C-50AF-4863-A14D-D66C5EDC72C1}" type="slidenum">
              <a:rPr lang="fr-FR" smtClean="0"/>
              <a:t>5</a:t>
            </a:fld>
            <a:endParaRPr lang="fr-FR" dirty="0"/>
          </a:p>
        </p:txBody>
      </p:sp>
    </p:spTree>
    <p:extLst>
      <p:ext uri="{BB962C8B-B14F-4D97-AF65-F5344CB8AC3E}">
        <p14:creationId xmlns:p14="http://schemas.microsoft.com/office/powerpoint/2010/main" val="19610144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e la date 3"/>
          <p:cNvSpPr>
            <a:spLocks noGrp="1"/>
          </p:cNvSpPr>
          <p:nvPr>
            <p:ph type="dt" idx="10"/>
          </p:nvPr>
        </p:nvSpPr>
        <p:spPr/>
        <p:txBody>
          <a:bodyPr/>
          <a:lstStyle/>
          <a:p>
            <a:r>
              <a:rPr lang="fr-FR"/>
              <a:t>11/10/2017</a:t>
            </a:r>
            <a:endParaRPr lang="fr-FR" dirty="0"/>
          </a:p>
        </p:txBody>
      </p:sp>
      <p:sp>
        <p:nvSpPr>
          <p:cNvPr id="5" name="Espace réservé du numéro de diapositive 4"/>
          <p:cNvSpPr>
            <a:spLocks noGrp="1"/>
          </p:cNvSpPr>
          <p:nvPr>
            <p:ph type="sldNum" sz="quarter" idx="11"/>
          </p:nvPr>
        </p:nvSpPr>
        <p:spPr/>
        <p:txBody>
          <a:bodyPr/>
          <a:lstStyle/>
          <a:p>
            <a:fld id="{4CBAD79C-50AF-4863-A14D-D66C5EDC72C1}" type="slidenum">
              <a:rPr lang="fr-FR" smtClean="0"/>
              <a:t>6</a:t>
            </a:fld>
            <a:endParaRPr lang="fr-FR" dirty="0"/>
          </a:p>
        </p:txBody>
      </p:sp>
    </p:spTree>
    <p:extLst>
      <p:ext uri="{BB962C8B-B14F-4D97-AF65-F5344CB8AC3E}">
        <p14:creationId xmlns:p14="http://schemas.microsoft.com/office/powerpoint/2010/main" val="22321550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e la date 3"/>
          <p:cNvSpPr>
            <a:spLocks noGrp="1"/>
          </p:cNvSpPr>
          <p:nvPr>
            <p:ph type="dt" idx="10"/>
          </p:nvPr>
        </p:nvSpPr>
        <p:spPr/>
        <p:txBody>
          <a:bodyPr/>
          <a:lstStyle/>
          <a:p>
            <a:r>
              <a:rPr lang="fr-FR"/>
              <a:t>11/10/2017</a:t>
            </a:r>
            <a:endParaRPr lang="fr-FR" dirty="0"/>
          </a:p>
        </p:txBody>
      </p:sp>
      <p:sp>
        <p:nvSpPr>
          <p:cNvPr id="5" name="Espace réservé du numéro de diapositive 4"/>
          <p:cNvSpPr>
            <a:spLocks noGrp="1"/>
          </p:cNvSpPr>
          <p:nvPr>
            <p:ph type="sldNum" sz="quarter" idx="11"/>
          </p:nvPr>
        </p:nvSpPr>
        <p:spPr/>
        <p:txBody>
          <a:bodyPr/>
          <a:lstStyle/>
          <a:p>
            <a:fld id="{4CBAD79C-50AF-4863-A14D-D66C5EDC72C1}" type="slidenum">
              <a:rPr lang="fr-FR" smtClean="0"/>
              <a:t>10</a:t>
            </a:fld>
            <a:endParaRPr lang="fr-FR" dirty="0"/>
          </a:p>
        </p:txBody>
      </p:sp>
    </p:spTree>
    <p:extLst>
      <p:ext uri="{BB962C8B-B14F-4D97-AF65-F5344CB8AC3E}">
        <p14:creationId xmlns:p14="http://schemas.microsoft.com/office/powerpoint/2010/main" val="29114422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e la date 3"/>
          <p:cNvSpPr>
            <a:spLocks noGrp="1"/>
          </p:cNvSpPr>
          <p:nvPr>
            <p:ph type="dt" idx="10"/>
          </p:nvPr>
        </p:nvSpPr>
        <p:spPr/>
        <p:txBody>
          <a:bodyPr/>
          <a:lstStyle/>
          <a:p>
            <a:r>
              <a:rPr lang="fr-FR"/>
              <a:t>11/10/2017</a:t>
            </a:r>
            <a:endParaRPr lang="fr-FR" dirty="0"/>
          </a:p>
        </p:txBody>
      </p:sp>
      <p:sp>
        <p:nvSpPr>
          <p:cNvPr id="5" name="Espace réservé du numéro de diapositive 4"/>
          <p:cNvSpPr>
            <a:spLocks noGrp="1"/>
          </p:cNvSpPr>
          <p:nvPr>
            <p:ph type="sldNum" sz="quarter" idx="11"/>
          </p:nvPr>
        </p:nvSpPr>
        <p:spPr/>
        <p:txBody>
          <a:bodyPr/>
          <a:lstStyle/>
          <a:p>
            <a:fld id="{4CBAD79C-50AF-4863-A14D-D66C5EDC72C1}" type="slidenum">
              <a:rPr lang="fr-FR" smtClean="0"/>
              <a:t>11</a:t>
            </a:fld>
            <a:endParaRPr lang="fr-FR" dirty="0"/>
          </a:p>
        </p:txBody>
      </p:sp>
    </p:spTree>
    <p:extLst>
      <p:ext uri="{BB962C8B-B14F-4D97-AF65-F5344CB8AC3E}">
        <p14:creationId xmlns:p14="http://schemas.microsoft.com/office/powerpoint/2010/main" val="39081131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e la date 3"/>
          <p:cNvSpPr>
            <a:spLocks noGrp="1"/>
          </p:cNvSpPr>
          <p:nvPr>
            <p:ph type="dt" idx="10"/>
          </p:nvPr>
        </p:nvSpPr>
        <p:spPr/>
        <p:txBody>
          <a:bodyPr/>
          <a:lstStyle/>
          <a:p>
            <a:r>
              <a:rPr lang="fr-FR"/>
              <a:t>11/10/2017</a:t>
            </a:r>
            <a:endParaRPr lang="fr-FR" dirty="0"/>
          </a:p>
        </p:txBody>
      </p:sp>
      <p:sp>
        <p:nvSpPr>
          <p:cNvPr id="5" name="Espace réservé du numéro de diapositive 4"/>
          <p:cNvSpPr>
            <a:spLocks noGrp="1"/>
          </p:cNvSpPr>
          <p:nvPr>
            <p:ph type="sldNum" sz="quarter" idx="11"/>
          </p:nvPr>
        </p:nvSpPr>
        <p:spPr/>
        <p:txBody>
          <a:bodyPr/>
          <a:lstStyle/>
          <a:p>
            <a:fld id="{4CBAD79C-50AF-4863-A14D-D66C5EDC72C1}" type="slidenum">
              <a:rPr lang="fr-FR" smtClean="0"/>
              <a:t>12</a:t>
            </a:fld>
            <a:endParaRPr lang="fr-FR" dirty="0"/>
          </a:p>
        </p:txBody>
      </p:sp>
    </p:spTree>
    <p:extLst>
      <p:ext uri="{BB962C8B-B14F-4D97-AF65-F5344CB8AC3E}">
        <p14:creationId xmlns:p14="http://schemas.microsoft.com/office/powerpoint/2010/main" val="226156872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I_Couverture-1">
    <p:spTree>
      <p:nvGrpSpPr>
        <p:cNvPr id="1" name=""/>
        <p:cNvGrpSpPr/>
        <p:nvPr/>
      </p:nvGrpSpPr>
      <p:grpSpPr>
        <a:xfrm>
          <a:off x="0" y="0"/>
          <a:ext cx="0" cy="0"/>
          <a:chOff x="0" y="0"/>
          <a:chExt cx="0" cy="0"/>
        </a:xfrm>
      </p:grpSpPr>
      <p:sp>
        <p:nvSpPr>
          <p:cNvPr id="2" name="Rectangle 1"/>
          <p:cNvSpPr/>
          <p:nvPr userDrawn="1"/>
        </p:nvSpPr>
        <p:spPr>
          <a:xfrm>
            <a:off x="6457720" y="163468"/>
            <a:ext cx="2578434" cy="6571883"/>
          </a:xfrm>
          <a:prstGeom prst="rect">
            <a:avLst/>
          </a:prstGeom>
          <a:solidFill>
            <a:srgbClr val="0077C8"/>
          </a:solidFill>
          <a:ln>
            <a:noFill/>
          </a:ln>
        </p:spPr>
        <p:style>
          <a:lnRef idx="2">
            <a:schemeClr val="accent1">
              <a:shade val="50000"/>
            </a:schemeClr>
          </a:lnRef>
          <a:fillRef idx="1">
            <a:schemeClr val="accent1"/>
          </a:fillRef>
          <a:effectRef idx="0">
            <a:schemeClr val="accent1"/>
          </a:effectRef>
          <a:fontRef idx="minor">
            <a:schemeClr val="lt1"/>
          </a:fontRef>
        </p:style>
        <p:txBody>
          <a:bodyPr lIns="71550" tIns="35775" rIns="71550" bIns="35775" rtlCol="0" anchor="ctr"/>
          <a:lstStyle/>
          <a:p>
            <a:pPr algn="ctr"/>
            <a:endParaRPr lang="fr-FR" dirty="0"/>
          </a:p>
        </p:txBody>
      </p:sp>
      <p:sp>
        <p:nvSpPr>
          <p:cNvPr id="3" name="Espace réservé pour une image  2"/>
          <p:cNvSpPr>
            <a:spLocks noGrp="1"/>
          </p:cNvSpPr>
          <p:nvPr>
            <p:ph type="pic" sz="quarter" idx="10"/>
          </p:nvPr>
        </p:nvSpPr>
        <p:spPr>
          <a:xfrm>
            <a:off x="146331" y="163468"/>
            <a:ext cx="6311390" cy="6571883"/>
          </a:xfrm>
          <a:prstGeom prst="rect">
            <a:avLst/>
          </a:prstGeom>
        </p:spPr>
        <p:txBody>
          <a:bodyPr/>
          <a:lstStyle/>
          <a:p>
            <a:endParaRPr lang="fr-FR" dirty="0"/>
          </a:p>
        </p:txBody>
      </p:sp>
      <p:grpSp>
        <p:nvGrpSpPr>
          <p:cNvPr id="16" name="Groupe 15"/>
          <p:cNvGrpSpPr/>
          <p:nvPr userDrawn="1"/>
        </p:nvGrpSpPr>
        <p:grpSpPr>
          <a:xfrm>
            <a:off x="-10228" y="13983"/>
            <a:ext cx="9200320" cy="6862184"/>
            <a:chOff x="-11961" y="15416"/>
            <a:chExt cx="10759263" cy="7565876"/>
          </a:xfrm>
        </p:grpSpPr>
        <p:grpSp>
          <p:nvGrpSpPr>
            <p:cNvPr id="17" name="Groupe 16"/>
            <p:cNvGrpSpPr/>
            <p:nvPr userDrawn="1"/>
          </p:nvGrpSpPr>
          <p:grpSpPr>
            <a:xfrm>
              <a:off x="5343634" y="80662"/>
              <a:ext cx="5403668" cy="7500630"/>
              <a:chOff x="5343634" y="80662"/>
              <a:chExt cx="5403668" cy="7500630"/>
            </a:xfrm>
          </p:grpSpPr>
          <p:cxnSp>
            <p:nvCxnSpPr>
              <p:cNvPr id="22" name="Connecteur droit 21"/>
              <p:cNvCxnSpPr/>
              <p:nvPr userDrawn="1"/>
            </p:nvCxnSpPr>
            <p:spPr>
              <a:xfrm flipH="1">
                <a:off x="5343634" y="7516046"/>
                <a:ext cx="5403667"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userDrawn="1"/>
            </p:nvCxnSpPr>
            <p:spPr>
              <a:xfrm flipH="1">
                <a:off x="5343634" y="80662"/>
                <a:ext cx="5403668"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userDrawn="1"/>
            </p:nvCxnSpPr>
            <p:spPr>
              <a:xfrm rot="10800000">
                <a:off x="10654224" y="80662"/>
                <a:ext cx="0" cy="750063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grpSp>
        <p:grpSp>
          <p:nvGrpSpPr>
            <p:cNvPr id="18" name="Groupe 17"/>
            <p:cNvGrpSpPr/>
            <p:nvPr userDrawn="1"/>
          </p:nvGrpSpPr>
          <p:grpSpPr>
            <a:xfrm>
              <a:off x="-11961" y="15416"/>
              <a:ext cx="5403666" cy="7500630"/>
              <a:chOff x="-11961" y="15416"/>
              <a:chExt cx="5403666" cy="7500630"/>
            </a:xfrm>
          </p:grpSpPr>
          <p:cxnSp>
            <p:nvCxnSpPr>
              <p:cNvPr id="19" name="Connecteur droit 18"/>
              <p:cNvCxnSpPr/>
              <p:nvPr userDrawn="1"/>
            </p:nvCxnSpPr>
            <p:spPr>
              <a:xfrm>
                <a:off x="-11961" y="80662"/>
                <a:ext cx="5403666"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userDrawn="1"/>
            </p:nvCxnSpPr>
            <p:spPr>
              <a:xfrm>
                <a:off x="-11961" y="7516046"/>
                <a:ext cx="5358661"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21" name="Connecteur droit 20"/>
              <p:cNvCxnSpPr/>
              <p:nvPr userDrawn="1"/>
            </p:nvCxnSpPr>
            <p:spPr>
              <a:xfrm>
                <a:off x="81115" y="15416"/>
                <a:ext cx="0" cy="750063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grpSp>
      </p:grpSp>
      <p:pic>
        <p:nvPicPr>
          <p:cNvPr id="12"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776349" y="571661"/>
            <a:ext cx="1759512" cy="2351460"/>
          </a:xfrm>
          <a:prstGeom prst="rect">
            <a:avLst/>
          </a:prstGeom>
          <a:noFill/>
          <a:extLst>
            <a:ext uri="{909E8E84-426E-40DD-AFC4-6F175D3DCCD1}">
              <a14:hiddenFill xmlns:a14="http://schemas.microsoft.com/office/drawing/2010/main">
                <a:solidFill>
                  <a:srgbClr val="FFFFFF"/>
                </a:solidFill>
              </a14:hiddenFill>
            </a:ext>
          </a:extLst>
        </p:spPr>
      </p:pic>
      <p:sp>
        <p:nvSpPr>
          <p:cNvPr id="33" name="Espace réservé du texte 32"/>
          <p:cNvSpPr>
            <a:spLocks noGrp="1"/>
          </p:cNvSpPr>
          <p:nvPr>
            <p:ph type="body" sz="quarter" idx="12" hasCustomPrompt="1"/>
          </p:nvPr>
        </p:nvSpPr>
        <p:spPr>
          <a:xfrm>
            <a:off x="6785281" y="6123063"/>
            <a:ext cx="1741649" cy="408917"/>
          </a:xfrm>
          <a:prstGeom prst="rect">
            <a:avLst/>
          </a:prstGeom>
        </p:spPr>
        <p:txBody>
          <a:bodyPr/>
          <a:lstStyle>
            <a:lvl1pPr algn="ctr">
              <a:defRPr sz="1400" b="1">
                <a:solidFill>
                  <a:schemeClr val="bg1"/>
                </a:solidFill>
              </a:defRPr>
            </a:lvl1pPr>
          </a:lstStyle>
          <a:p>
            <a:pPr lvl="0"/>
            <a:r>
              <a:rPr lang="fr-FR" dirty="0"/>
              <a:t>date</a:t>
            </a:r>
          </a:p>
        </p:txBody>
      </p:sp>
      <p:pic>
        <p:nvPicPr>
          <p:cNvPr id="25" name="Image 2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77237" y="5793864"/>
            <a:ext cx="493697" cy="823952"/>
          </a:xfrm>
          <a:prstGeom prst="rect">
            <a:avLst/>
          </a:prstGeom>
          <a:effectLst>
            <a:reflection endPos="0" dir="5400000" sy="-100000" algn="bl" rotWithShape="0"/>
          </a:effectLst>
        </p:spPr>
      </p:pic>
      <p:sp>
        <p:nvSpPr>
          <p:cNvPr id="26" name="Espace réservé du texte 11"/>
          <p:cNvSpPr>
            <a:spLocks noGrp="1"/>
          </p:cNvSpPr>
          <p:nvPr>
            <p:ph type="body" sz="quarter" idx="11" hasCustomPrompt="1"/>
          </p:nvPr>
        </p:nvSpPr>
        <p:spPr>
          <a:xfrm>
            <a:off x="6650142" y="3143266"/>
            <a:ext cx="2232077" cy="775563"/>
          </a:xfrm>
          <a:prstGeom prst="rect">
            <a:avLst/>
          </a:prstGeom>
        </p:spPr>
        <p:txBody>
          <a:bodyPr>
            <a:normAutofit/>
          </a:bodyPr>
          <a:lstStyle>
            <a:lvl1pPr algn="l">
              <a:defRPr sz="2500" b="1">
                <a:solidFill>
                  <a:schemeClr val="bg1"/>
                </a:solidFill>
              </a:defRPr>
            </a:lvl1pPr>
            <a:lvl2pPr>
              <a:defRPr sz="1600"/>
            </a:lvl2pPr>
            <a:lvl3pPr marL="295641" marR="0" indent="0" algn="l" defTabSz="778593" rtl="0" eaLnBrk="1" fontAlgn="auto" latinLnBrk="0" hangingPunct="1">
              <a:lnSpc>
                <a:spcPct val="100000"/>
              </a:lnSpc>
              <a:spcBef>
                <a:spcPct val="20000"/>
              </a:spcBef>
              <a:spcAft>
                <a:spcPts val="0"/>
              </a:spcAft>
              <a:buClrTx/>
              <a:buSzTx/>
              <a:buFont typeface="Arial" panose="020B0604020202020204" pitchFamily="34" charset="0"/>
              <a:buNone/>
              <a:tabLst/>
              <a:defRPr sz="1900">
                <a:solidFill>
                  <a:schemeClr val="bg1"/>
                </a:solidFill>
              </a:defRPr>
            </a:lvl3pPr>
            <a:lvl4pPr marL="696869" indent="-193782">
              <a:defRPr sz="1600">
                <a:solidFill>
                  <a:schemeClr val="bg1"/>
                </a:solidFill>
              </a:defRPr>
            </a:lvl4pPr>
            <a:lvl5pPr marL="919221" indent="-193782">
              <a:defRPr sz="1600">
                <a:solidFill>
                  <a:schemeClr val="bg1"/>
                </a:solidFill>
              </a:defRPr>
            </a:lvl5pPr>
          </a:lstStyle>
          <a:p>
            <a:pPr lvl="0"/>
            <a:r>
              <a:rPr lang="fr-FR" dirty="0"/>
              <a:t>Titre</a:t>
            </a:r>
          </a:p>
        </p:txBody>
      </p:sp>
      <p:sp>
        <p:nvSpPr>
          <p:cNvPr id="5" name="Espace réservé du texte 4"/>
          <p:cNvSpPr>
            <a:spLocks noGrp="1"/>
          </p:cNvSpPr>
          <p:nvPr>
            <p:ph type="body" sz="quarter" idx="13"/>
          </p:nvPr>
        </p:nvSpPr>
        <p:spPr>
          <a:xfrm>
            <a:off x="6688625" y="4326747"/>
            <a:ext cx="2193382" cy="1388015"/>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dirty="0"/>
              <a:t>Modifiez les styles du texte du masque</a:t>
            </a:r>
          </a:p>
        </p:txBody>
      </p:sp>
    </p:spTree>
    <p:extLst>
      <p:ext uri="{BB962C8B-B14F-4D97-AF65-F5344CB8AC3E}">
        <p14:creationId xmlns:p14="http://schemas.microsoft.com/office/powerpoint/2010/main" val="4066637407"/>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457200" y="6356351"/>
            <a:ext cx="2133600" cy="365125"/>
          </a:xfrm>
          <a:prstGeom prst="rect">
            <a:avLst/>
          </a:prstGeom>
        </p:spPr>
        <p:txBody>
          <a:bodyPr/>
          <a:lstStyle/>
          <a:p>
            <a:fld id="{D936A1A8-1F55-4E70-8155-580F8AA9A3EF}" type="datetimeFigureOut">
              <a:rPr lang="de-DE" smtClean="0"/>
              <a:t>19.12.2018</a:t>
            </a:fld>
            <a:endParaRPr lang="de-DE" dirty="0"/>
          </a:p>
        </p:txBody>
      </p:sp>
      <p:sp>
        <p:nvSpPr>
          <p:cNvPr id="3" name="Fußzeilenplatzhalter 2"/>
          <p:cNvSpPr>
            <a:spLocks noGrp="1"/>
          </p:cNvSpPr>
          <p:nvPr>
            <p:ph type="ftr" sz="quarter" idx="11"/>
          </p:nvPr>
        </p:nvSpPr>
        <p:spPr>
          <a:xfrm>
            <a:off x="3124200" y="6356351"/>
            <a:ext cx="2895600" cy="365125"/>
          </a:xfrm>
          <a:prstGeom prst="rect">
            <a:avLst/>
          </a:prstGeom>
        </p:spPr>
        <p:txBody>
          <a:bodyPr/>
          <a:lstStyle/>
          <a:p>
            <a:endParaRPr lang="de-DE" dirty="0"/>
          </a:p>
        </p:txBody>
      </p:sp>
      <p:sp>
        <p:nvSpPr>
          <p:cNvPr id="4" name="Foliennummernplatzhalter 3"/>
          <p:cNvSpPr>
            <a:spLocks noGrp="1"/>
          </p:cNvSpPr>
          <p:nvPr>
            <p:ph type="sldNum" sz="quarter" idx="12"/>
          </p:nvPr>
        </p:nvSpPr>
        <p:spPr>
          <a:xfrm>
            <a:off x="6553200" y="6356351"/>
            <a:ext cx="2133600" cy="365125"/>
          </a:xfrm>
          <a:prstGeom prst="rect">
            <a:avLst/>
          </a:prstGeom>
        </p:spPr>
        <p:txBody>
          <a:bodyPr/>
          <a:lstStyle/>
          <a:p>
            <a:fld id="{F5F37C35-D68F-4948-8E93-C1FFD57663E3}" type="slidenum">
              <a:rPr lang="de-DE" smtClean="0"/>
              <a:t>‹N°›</a:t>
            </a:fld>
            <a:endParaRPr lang="de-DE" dirty="0"/>
          </a:p>
        </p:txBody>
      </p:sp>
    </p:spTree>
    <p:extLst>
      <p:ext uri="{BB962C8B-B14F-4D97-AF65-F5344CB8AC3E}">
        <p14:creationId xmlns:p14="http://schemas.microsoft.com/office/powerpoint/2010/main" val="10950541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I-Instit_chapitre-1">
    <p:spTree>
      <p:nvGrpSpPr>
        <p:cNvPr id="1" name=""/>
        <p:cNvGrpSpPr/>
        <p:nvPr/>
      </p:nvGrpSpPr>
      <p:grpSpPr>
        <a:xfrm>
          <a:off x="0" y="0"/>
          <a:ext cx="0" cy="0"/>
          <a:chOff x="0" y="0"/>
          <a:chExt cx="0" cy="0"/>
        </a:xfrm>
      </p:grpSpPr>
      <p:sp>
        <p:nvSpPr>
          <p:cNvPr id="10" name="Rectangle 9"/>
          <p:cNvSpPr/>
          <p:nvPr userDrawn="1"/>
        </p:nvSpPr>
        <p:spPr>
          <a:xfrm>
            <a:off x="2" y="0"/>
            <a:ext cx="2262923" cy="6858000"/>
          </a:xfrm>
          <a:prstGeom prst="rect">
            <a:avLst/>
          </a:prstGeom>
          <a:solidFill>
            <a:srgbClr val="5BC2E7"/>
          </a:solidFill>
          <a:ln>
            <a:noFill/>
          </a:ln>
        </p:spPr>
        <p:style>
          <a:lnRef idx="2">
            <a:schemeClr val="accent1">
              <a:shade val="50000"/>
            </a:schemeClr>
          </a:lnRef>
          <a:fillRef idx="1">
            <a:schemeClr val="accent1"/>
          </a:fillRef>
          <a:effectRef idx="0">
            <a:schemeClr val="accent1"/>
          </a:effectRef>
          <a:fontRef idx="minor">
            <a:schemeClr val="lt1"/>
          </a:fontRef>
        </p:style>
        <p:txBody>
          <a:bodyPr lIns="71550" tIns="35775" rIns="71550" bIns="35775" rtlCol="0" anchor="ctr"/>
          <a:lstStyle/>
          <a:p>
            <a:pPr algn="ctr"/>
            <a:endParaRPr lang="fr-FR" dirty="0"/>
          </a:p>
        </p:txBody>
      </p:sp>
      <p:sp>
        <p:nvSpPr>
          <p:cNvPr id="2" name="Titre 1"/>
          <p:cNvSpPr>
            <a:spLocks noGrp="1"/>
          </p:cNvSpPr>
          <p:nvPr>
            <p:ph type="ctrTitle" hasCustomPrompt="1"/>
          </p:nvPr>
        </p:nvSpPr>
        <p:spPr>
          <a:xfrm>
            <a:off x="3552346" y="1918693"/>
            <a:ext cx="4348281" cy="1470087"/>
          </a:xfrm>
        </p:spPr>
        <p:txBody>
          <a:bodyPr>
            <a:noAutofit/>
          </a:bodyPr>
          <a:lstStyle>
            <a:lvl1pPr algn="ctr">
              <a:defRPr sz="11700" b="0">
                <a:solidFill>
                  <a:srgbClr val="0077C8"/>
                </a:solidFill>
              </a:defRPr>
            </a:lvl1pPr>
          </a:lstStyle>
          <a:p>
            <a:r>
              <a:rPr lang="fr-FR" dirty="0"/>
              <a:t>N°</a:t>
            </a:r>
          </a:p>
        </p:txBody>
      </p:sp>
      <p:sp>
        <p:nvSpPr>
          <p:cNvPr id="3" name="Sous-titre 2"/>
          <p:cNvSpPr>
            <a:spLocks noGrp="1"/>
          </p:cNvSpPr>
          <p:nvPr>
            <p:ph type="subTitle" idx="1" hasCustomPrompt="1"/>
          </p:nvPr>
        </p:nvSpPr>
        <p:spPr>
          <a:xfrm>
            <a:off x="2801732" y="3886152"/>
            <a:ext cx="5849502" cy="1752296"/>
          </a:xfrm>
        </p:spPr>
        <p:txBody>
          <a:bodyPr>
            <a:normAutofit/>
          </a:bodyPr>
          <a:lstStyle>
            <a:lvl1pPr marL="0" indent="0" algn="ctr">
              <a:buNone/>
              <a:defRPr sz="3800">
                <a:solidFill>
                  <a:srgbClr val="0077C8"/>
                </a:solidFill>
              </a:defRPr>
            </a:lvl1pPr>
            <a:lvl2pPr marL="357752" indent="0" algn="ctr">
              <a:buNone/>
              <a:defRPr>
                <a:solidFill>
                  <a:schemeClr val="tx1">
                    <a:tint val="75000"/>
                  </a:schemeClr>
                </a:solidFill>
              </a:defRPr>
            </a:lvl2pPr>
            <a:lvl3pPr marL="715501" indent="0" algn="ctr">
              <a:buNone/>
              <a:defRPr>
                <a:solidFill>
                  <a:schemeClr val="tx1">
                    <a:tint val="75000"/>
                  </a:schemeClr>
                </a:solidFill>
              </a:defRPr>
            </a:lvl3pPr>
            <a:lvl4pPr marL="1073253" indent="0" algn="ctr">
              <a:buNone/>
              <a:defRPr>
                <a:solidFill>
                  <a:schemeClr val="tx1">
                    <a:tint val="75000"/>
                  </a:schemeClr>
                </a:solidFill>
              </a:defRPr>
            </a:lvl4pPr>
            <a:lvl5pPr marL="1431004" indent="0" algn="ctr">
              <a:buNone/>
              <a:defRPr>
                <a:solidFill>
                  <a:schemeClr val="tx1">
                    <a:tint val="75000"/>
                  </a:schemeClr>
                </a:solidFill>
              </a:defRPr>
            </a:lvl5pPr>
            <a:lvl6pPr marL="1788755" indent="0" algn="ctr">
              <a:buNone/>
              <a:defRPr>
                <a:solidFill>
                  <a:schemeClr val="tx1">
                    <a:tint val="75000"/>
                  </a:schemeClr>
                </a:solidFill>
              </a:defRPr>
            </a:lvl6pPr>
            <a:lvl7pPr marL="2146505" indent="0" algn="ctr">
              <a:buNone/>
              <a:defRPr>
                <a:solidFill>
                  <a:schemeClr val="tx1">
                    <a:tint val="75000"/>
                  </a:schemeClr>
                </a:solidFill>
              </a:defRPr>
            </a:lvl7pPr>
            <a:lvl8pPr marL="2504257" indent="0" algn="ctr">
              <a:buNone/>
              <a:defRPr>
                <a:solidFill>
                  <a:schemeClr val="tx1">
                    <a:tint val="75000"/>
                  </a:schemeClr>
                </a:solidFill>
              </a:defRPr>
            </a:lvl8pPr>
            <a:lvl9pPr marL="2862008" indent="0" algn="ctr">
              <a:buNone/>
              <a:defRPr>
                <a:solidFill>
                  <a:schemeClr val="tx1">
                    <a:tint val="75000"/>
                  </a:schemeClr>
                </a:solidFill>
              </a:defRPr>
            </a:lvl9pPr>
          </a:lstStyle>
          <a:p>
            <a:r>
              <a:rPr lang="fr-FR" dirty="0"/>
              <a:t>Titre</a:t>
            </a:r>
          </a:p>
        </p:txBody>
      </p:sp>
      <p:sp>
        <p:nvSpPr>
          <p:cNvPr id="12" name="Espace réservé du numéro de diapositive 3"/>
          <p:cNvSpPr>
            <a:spLocks noGrp="1"/>
          </p:cNvSpPr>
          <p:nvPr>
            <p:ph type="sldNum" sz="quarter" idx="4"/>
          </p:nvPr>
        </p:nvSpPr>
        <p:spPr>
          <a:xfrm>
            <a:off x="492766" y="6166976"/>
            <a:ext cx="2133962" cy="364281"/>
          </a:xfrm>
          <a:prstGeom prst="rect">
            <a:avLst/>
          </a:prstGeom>
        </p:spPr>
        <p:txBody>
          <a:bodyPr lIns="71550" tIns="35775" rIns="71550" bIns="35775"/>
          <a:lstStyle>
            <a:lvl1pPr>
              <a:defRPr sz="900">
                <a:solidFill>
                  <a:srgbClr val="004F71"/>
                </a:solidFill>
              </a:defRPr>
            </a:lvl1pPr>
          </a:lstStyle>
          <a:p>
            <a:fld id="{90674DFE-F235-4FE6-B070-9AAFFB84EECD}" type="slidenum">
              <a:rPr lang="fr-FR" smtClean="0"/>
              <a:pPr/>
              <a:t>‹N°›</a:t>
            </a:fld>
            <a:endParaRPr lang="fr-FR" dirty="0"/>
          </a:p>
        </p:txBody>
      </p:sp>
      <p:cxnSp>
        <p:nvCxnSpPr>
          <p:cNvPr id="14" name="Connecteur droit 13"/>
          <p:cNvCxnSpPr/>
          <p:nvPr userDrawn="1"/>
        </p:nvCxnSpPr>
        <p:spPr>
          <a:xfrm flipH="1">
            <a:off x="5033771" y="3500242"/>
            <a:ext cx="1385426" cy="1"/>
          </a:xfrm>
          <a:prstGeom prst="line">
            <a:avLst/>
          </a:prstGeom>
          <a:ln w="12700">
            <a:solidFill>
              <a:srgbClr val="0077C8"/>
            </a:solidFill>
          </a:ln>
        </p:spPr>
        <p:style>
          <a:lnRef idx="1">
            <a:schemeClr val="accent1"/>
          </a:lnRef>
          <a:fillRef idx="0">
            <a:schemeClr val="accent1"/>
          </a:fillRef>
          <a:effectRef idx="0">
            <a:schemeClr val="accent1"/>
          </a:effectRef>
          <a:fontRef idx="minor">
            <a:schemeClr val="tx1"/>
          </a:fontRef>
        </p:style>
      </p:cxnSp>
      <p:pic>
        <p:nvPicPr>
          <p:cNvPr id="8" name="Imag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34587"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2650604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HI-Instit_Contenu-2">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a:xfrm>
            <a:off x="492767" y="2122789"/>
            <a:ext cx="7809000" cy="3666188"/>
          </a:xfrm>
        </p:spPr>
        <p:txBody>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12"/>
          </p:nvPr>
        </p:nvSpPr>
        <p:spPr>
          <a:xfrm>
            <a:off x="492766" y="6166976"/>
            <a:ext cx="2133962" cy="364281"/>
          </a:xfrm>
          <a:prstGeom prst="rect">
            <a:avLst/>
          </a:prstGeom>
        </p:spPr>
        <p:txBody>
          <a:bodyPr lIns="71550" tIns="35775" rIns="71550" bIns="35775"/>
          <a:lstStyle/>
          <a:p>
            <a:fld id="{90674DFE-F235-4FE6-B070-9AAFFB84EECD}" type="slidenum">
              <a:rPr lang="fr-FR" smtClean="0"/>
              <a:t>‹N°›</a:t>
            </a:fld>
            <a:endParaRPr lang="fr-FR" dirty="0"/>
          </a:p>
        </p:txBody>
      </p:sp>
      <p:grpSp>
        <p:nvGrpSpPr>
          <p:cNvPr id="7" name="Groupe 6"/>
          <p:cNvGrpSpPr/>
          <p:nvPr userDrawn="1"/>
        </p:nvGrpSpPr>
        <p:grpSpPr>
          <a:xfrm>
            <a:off x="-10228" y="13983"/>
            <a:ext cx="9200320" cy="6862184"/>
            <a:chOff x="-11961" y="15416"/>
            <a:chExt cx="10759263" cy="7565876"/>
          </a:xfrm>
        </p:grpSpPr>
        <p:grpSp>
          <p:nvGrpSpPr>
            <p:cNvPr id="8" name="Groupe 7"/>
            <p:cNvGrpSpPr/>
            <p:nvPr userDrawn="1"/>
          </p:nvGrpSpPr>
          <p:grpSpPr>
            <a:xfrm>
              <a:off x="5343634" y="80662"/>
              <a:ext cx="5403668" cy="7500630"/>
              <a:chOff x="5343634" y="80662"/>
              <a:chExt cx="5403668" cy="7500630"/>
            </a:xfrm>
          </p:grpSpPr>
          <p:cxnSp>
            <p:nvCxnSpPr>
              <p:cNvPr id="13" name="Connecteur droit 12"/>
              <p:cNvCxnSpPr/>
              <p:nvPr userDrawn="1"/>
            </p:nvCxnSpPr>
            <p:spPr>
              <a:xfrm flipH="1">
                <a:off x="5343634" y="7516046"/>
                <a:ext cx="5403667"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14" name="Connecteur droit 13"/>
              <p:cNvCxnSpPr/>
              <p:nvPr userDrawn="1"/>
            </p:nvCxnSpPr>
            <p:spPr>
              <a:xfrm flipH="1">
                <a:off x="5343634" y="80662"/>
                <a:ext cx="5403668"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15" name="Connecteur droit 14"/>
              <p:cNvCxnSpPr/>
              <p:nvPr userDrawn="1"/>
            </p:nvCxnSpPr>
            <p:spPr>
              <a:xfrm rot="10800000">
                <a:off x="10654224" y="80662"/>
                <a:ext cx="0" cy="750063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grpSp>
        <p:grpSp>
          <p:nvGrpSpPr>
            <p:cNvPr id="9" name="Groupe 8"/>
            <p:cNvGrpSpPr/>
            <p:nvPr userDrawn="1"/>
          </p:nvGrpSpPr>
          <p:grpSpPr>
            <a:xfrm>
              <a:off x="-11961" y="15416"/>
              <a:ext cx="5403666" cy="7500630"/>
              <a:chOff x="-11961" y="15416"/>
              <a:chExt cx="5403666" cy="7500630"/>
            </a:xfrm>
          </p:grpSpPr>
          <p:cxnSp>
            <p:nvCxnSpPr>
              <p:cNvPr id="10" name="Connecteur droit 9"/>
              <p:cNvCxnSpPr/>
              <p:nvPr userDrawn="1"/>
            </p:nvCxnSpPr>
            <p:spPr>
              <a:xfrm>
                <a:off x="-11961" y="80662"/>
                <a:ext cx="5403666"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11" name="Connecteur droit 10"/>
              <p:cNvCxnSpPr/>
              <p:nvPr userDrawn="1"/>
            </p:nvCxnSpPr>
            <p:spPr>
              <a:xfrm>
                <a:off x="-11961" y="7516046"/>
                <a:ext cx="5358661"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12" name="Connecteur droit 11"/>
              <p:cNvCxnSpPr/>
              <p:nvPr userDrawn="1"/>
            </p:nvCxnSpPr>
            <p:spPr>
              <a:xfrm>
                <a:off x="81115" y="15416"/>
                <a:ext cx="0" cy="750063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grpSp>
      </p:grpSp>
      <p:pic>
        <p:nvPicPr>
          <p:cNvPr id="18" name="Image 1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3500348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HI-Instit_Contenu-1">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a:xfrm>
            <a:off x="492767" y="2122789"/>
            <a:ext cx="7809000" cy="3666188"/>
          </a:xfrm>
        </p:spPr>
        <p:txBody>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12"/>
          </p:nvPr>
        </p:nvSpPr>
        <p:spPr>
          <a:xfrm>
            <a:off x="492766" y="6166976"/>
            <a:ext cx="2133962" cy="364281"/>
          </a:xfrm>
          <a:prstGeom prst="rect">
            <a:avLst/>
          </a:prstGeom>
        </p:spPr>
        <p:txBody>
          <a:bodyPr lIns="71550" tIns="35775" rIns="71550" bIns="35775"/>
          <a:lstStyle/>
          <a:p>
            <a:fld id="{90674DFE-F235-4FE6-B070-9AAFFB84EECD}" type="slidenum">
              <a:rPr lang="fr-FR" smtClean="0"/>
              <a:t>‹N°›</a:t>
            </a:fld>
            <a:endParaRPr lang="fr-FR" dirty="0"/>
          </a:p>
        </p:txBody>
      </p:sp>
      <p:grpSp>
        <p:nvGrpSpPr>
          <p:cNvPr id="14" name="Groupe 13"/>
          <p:cNvGrpSpPr/>
          <p:nvPr userDrawn="1"/>
        </p:nvGrpSpPr>
        <p:grpSpPr>
          <a:xfrm>
            <a:off x="-10228" y="13983"/>
            <a:ext cx="9200320" cy="6862184"/>
            <a:chOff x="-11961" y="15416"/>
            <a:chExt cx="10759263" cy="7565876"/>
          </a:xfrm>
        </p:grpSpPr>
        <p:grpSp>
          <p:nvGrpSpPr>
            <p:cNvPr id="15" name="Groupe 14"/>
            <p:cNvGrpSpPr/>
            <p:nvPr userDrawn="1"/>
          </p:nvGrpSpPr>
          <p:grpSpPr>
            <a:xfrm>
              <a:off x="5343634" y="80662"/>
              <a:ext cx="5403668" cy="7500630"/>
              <a:chOff x="5343634" y="80662"/>
              <a:chExt cx="5403668" cy="7500630"/>
            </a:xfrm>
          </p:grpSpPr>
          <p:cxnSp>
            <p:nvCxnSpPr>
              <p:cNvPr id="29" name="Connecteur droit 28"/>
              <p:cNvCxnSpPr/>
              <p:nvPr userDrawn="1"/>
            </p:nvCxnSpPr>
            <p:spPr>
              <a:xfrm flipH="1">
                <a:off x="5343634" y="7516046"/>
                <a:ext cx="5403667"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userDrawn="1"/>
            </p:nvCxnSpPr>
            <p:spPr>
              <a:xfrm flipH="1">
                <a:off x="5343634" y="80662"/>
                <a:ext cx="5403668"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31" name="Connecteur droit 30"/>
              <p:cNvCxnSpPr/>
              <p:nvPr userDrawn="1"/>
            </p:nvCxnSpPr>
            <p:spPr>
              <a:xfrm rot="10800000">
                <a:off x="10654224" y="80662"/>
                <a:ext cx="0" cy="750063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grpSp>
        <p:grpSp>
          <p:nvGrpSpPr>
            <p:cNvPr id="25" name="Groupe 24"/>
            <p:cNvGrpSpPr/>
            <p:nvPr userDrawn="1"/>
          </p:nvGrpSpPr>
          <p:grpSpPr>
            <a:xfrm>
              <a:off x="-11961" y="15416"/>
              <a:ext cx="5403666" cy="7500630"/>
              <a:chOff x="-11961" y="15416"/>
              <a:chExt cx="5403666" cy="7500630"/>
            </a:xfrm>
          </p:grpSpPr>
          <p:cxnSp>
            <p:nvCxnSpPr>
              <p:cNvPr id="26" name="Connecteur droit 25"/>
              <p:cNvCxnSpPr/>
              <p:nvPr userDrawn="1"/>
            </p:nvCxnSpPr>
            <p:spPr>
              <a:xfrm>
                <a:off x="-11961" y="80662"/>
                <a:ext cx="5403666" cy="0"/>
              </a:xfrm>
              <a:prstGeom prst="line">
                <a:avLst/>
              </a:prstGeom>
              <a:ln w="190500">
                <a:solidFill>
                  <a:srgbClr val="5BC2E7"/>
                </a:solidFill>
                <a:miter lim="800000"/>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userDrawn="1"/>
            </p:nvCxnSpPr>
            <p:spPr>
              <a:xfrm>
                <a:off x="-11961" y="7516046"/>
                <a:ext cx="5358661" cy="0"/>
              </a:xfrm>
              <a:prstGeom prst="line">
                <a:avLst/>
              </a:prstGeom>
              <a:ln w="190500">
                <a:solidFill>
                  <a:srgbClr val="5BC2E7"/>
                </a:solidFill>
                <a:miter lim="800000"/>
              </a:ln>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userDrawn="1"/>
            </p:nvCxnSpPr>
            <p:spPr>
              <a:xfrm>
                <a:off x="81115" y="15416"/>
                <a:ext cx="0" cy="7500630"/>
              </a:xfrm>
              <a:prstGeom prst="line">
                <a:avLst/>
              </a:prstGeom>
              <a:ln w="190500">
                <a:solidFill>
                  <a:srgbClr val="5BC2E7"/>
                </a:solidFill>
                <a:miter lim="800000"/>
              </a:ln>
            </p:spPr>
            <p:style>
              <a:lnRef idx="1">
                <a:schemeClr val="accent1"/>
              </a:lnRef>
              <a:fillRef idx="0">
                <a:schemeClr val="accent1"/>
              </a:fillRef>
              <a:effectRef idx="0">
                <a:schemeClr val="accent1"/>
              </a:effectRef>
              <a:fontRef idx="minor">
                <a:schemeClr val="tx1"/>
              </a:fontRef>
            </p:style>
          </p:cxnSp>
        </p:grpSp>
      </p:grpSp>
      <p:pic>
        <p:nvPicPr>
          <p:cNvPr id="16" name="Imag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21901760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HI-Instit_Contenu-3">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a:xfrm>
            <a:off x="492767" y="2122789"/>
            <a:ext cx="7809000" cy="3666188"/>
          </a:xfrm>
        </p:spPr>
        <p:txBody>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12"/>
          </p:nvPr>
        </p:nvSpPr>
        <p:spPr>
          <a:xfrm>
            <a:off x="492766" y="6166976"/>
            <a:ext cx="2133962" cy="364281"/>
          </a:xfrm>
          <a:prstGeom prst="rect">
            <a:avLst/>
          </a:prstGeom>
        </p:spPr>
        <p:txBody>
          <a:bodyPr lIns="71550" tIns="35775" rIns="71550" bIns="35775"/>
          <a:lstStyle/>
          <a:p>
            <a:fld id="{90674DFE-F235-4FE6-B070-9AAFFB84EECD}" type="slidenum">
              <a:rPr lang="fr-FR" smtClean="0"/>
              <a:t>‹N°›</a:t>
            </a:fld>
            <a:endParaRPr lang="fr-FR" dirty="0"/>
          </a:p>
        </p:txBody>
      </p:sp>
      <p:grpSp>
        <p:nvGrpSpPr>
          <p:cNvPr id="16" name="Groupe 15"/>
          <p:cNvGrpSpPr/>
          <p:nvPr userDrawn="1"/>
        </p:nvGrpSpPr>
        <p:grpSpPr>
          <a:xfrm>
            <a:off x="-10228" y="13983"/>
            <a:ext cx="9200320" cy="6862184"/>
            <a:chOff x="-11961" y="15416"/>
            <a:chExt cx="10759263" cy="7565876"/>
          </a:xfrm>
        </p:grpSpPr>
        <p:grpSp>
          <p:nvGrpSpPr>
            <p:cNvPr id="17" name="Groupe 16"/>
            <p:cNvGrpSpPr/>
            <p:nvPr userDrawn="1"/>
          </p:nvGrpSpPr>
          <p:grpSpPr>
            <a:xfrm>
              <a:off x="5343634" y="80662"/>
              <a:ext cx="5403668" cy="7500630"/>
              <a:chOff x="5343634" y="80662"/>
              <a:chExt cx="5403668" cy="7500630"/>
            </a:xfrm>
          </p:grpSpPr>
          <p:cxnSp>
            <p:nvCxnSpPr>
              <p:cNvPr id="22" name="Connecteur droit 21"/>
              <p:cNvCxnSpPr/>
              <p:nvPr userDrawn="1"/>
            </p:nvCxnSpPr>
            <p:spPr>
              <a:xfrm flipH="1">
                <a:off x="5343634" y="7516046"/>
                <a:ext cx="5403667"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userDrawn="1"/>
            </p:nvCxnSpPr>
            <p:spPr>
              <a:xfrm flipH="1">
                <a:off x="5343634" y="80662"/>
                <a:ext cx="5403668"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userDrawn="1"/>
            </p:nvCxnSpPr>
            <p:spPr>
              <a:xfrm rot="10800000">
                <a:off x="10654224" y="80662"/>
                <a:ext cx="0" cy="750063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grpSp>
        <p:grpSp>
          <p:nvGrpSpPr>
            <p:cNvPr id="18" name="Groupe 17"/>
            <p:cNvGrpSpPr/>
            <p:nvPr userDrawn="1"/>
          </p:nvGrpSpPr>
          <p:grpSpPr>
            <a:xfrm>
              <a:off x="-11961" y="15416"/>
              <a:ext cx="5403666" cy="7500630"/>
              <a:chOff x="-11961" y="15416"/>
              <a:chExt cx="5403666" cy="7500630"/>
            </a:xfrm>
          </p:grpSpPr>
          <p:cxnSp>
            <p:nvCxnSpPr>
              <p:cNvPr id="19" name="Connecteur droit 18"/>
              <p:cNvCxnSpPr/>
              <p:nvPr userDrawn="1"/>
            </p:nvCxnSpPr>
            <p:spPr>
              <a:xfrm>
                <a:off x="-11961" y="80662"/>
                <a:ext cx="5403666" cy="0"/>
              </a:xfrm>
              <a:prstGeom prst="line">
                <a:avLst/>
              </a:prstGeom>
              <a:ln w="190500">
                <a:solidFill>
                  <a:srgbClr val="06038D"/>
                </a:solidFill>
                <a:miter lim="800000"/>
              </a:ln>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userDrawn="1"/>
            </p:nvCxnSpPr>
            <p:spPr>
              <a:xfrm>
                <a:off x="-11961" y="7516046"/>
                <a:ext cx="5358661" cy="0"/>
              </a:xfrm>
              <a:prstGeom prst="line">
                <a:avLst/>
              </a:prstGeom>
              <a:ln w="190500">
                <a:solidFill>
                  <a:srgbClr val="06038D"/>
                </a:solidFill>
                <a:miter lim="800000"/>
              </a:ln>
            </p:spPr>
            <p:style>
              <a:lnRef idx="1">
                <a:schemeClr val="accent1"/>
              </a:lnRef>
              <a:fillRef idx="0">
                <a:schemeClr val="accent1"/>
              </a:fillRef>
              <a:effectRef idx="0">
                <a:schemeClr val="accent1"/>
              </a:effectRef>
              <a:fontRef idx="minor">
                <a:schemeClr val="tx1"/>
              </a:fontRef>
            </p:style>
          </p:cxnSp>
          <p:cxnSp>
            <p:nvCxnSpPr>
              <p:cNvPr id="21" name="Connecteur droit 20"/>
              <p:cNvCxnSpPr/>
              <p:nvPr userDrawn="1"/>
            </p:nvCxnSpPr>
            <p:spPr>
              <a:xfrm>
                <a:off x="81115" y="15416"/>
                <a:ext cx="0" cy="7500630"/>
              </a:xfrm>
              <a:prstGeom prst="line">
                <a:avLst/>
              </a:prstGeom>
              <a:ln w="190500">
                <a:solidFill>
                  <a:srgbClr val="06038D"/>
                </a:solidFill>
                <a:miter lim="800000"/>
              </a:ln>
            </p:spPr>
            <p:style>
              <a:lnRef idx="1">
                <a:schemeClr val="accent1"/>
              </a:lnRef>
              <a:fillRef idx="0">
                <a:schemeClr val="accent1"/>
              </a:fillRef>
              <a:effectRef idx="0">
                <a:schemeClr val="accent1"/>
              </a:effectRef>
              <a:fontRef idx="minor">
                <a:schemeClr val="tx1"/>
              </a:fontRef>
            </p:style>
          </p:cxnSp>
        </p:grpSp>
      </p:grpSp>
      <p:pic>
        <p:nvPicPr>
          <p:cNvPr id="25" name="Image 2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33095134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I-Instit_Contenu-4">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4841388" y="1061491"/>
            <a:ext cx="3809846" cy="928703"/>
          </a:xfrm>
        </p:spPr>
        <p:txBody>
          <a:bodyPr>
            <a:normAutofit/>
          </a:bodyPr>
          <a:lstStyle>
            <a:lvl1pPr>
              <a:defRPr sz="2800"/>
            </a:lvl1pPr>
          </a:lstStyle>
          <a:p>
            <a:r>
              <a:rPr lang="fr-FR" dirty="0"/>
              <a:t>Titre</a:t>
            </a:r>
          </a:p>
        </p:txBody>
      </p:sp>
      <p:sp>
        <p:nvSpPr>
          <p:cNvPr id="3" name="Espace réservé du numéro de diapositive 2"/>
          <p:cNvSpPr>
            <a:spLocks noGrp="1"/>
          </p:cNvSpPr>
          <p:nvPr>
            <p:ph type="sldNum" sz="quarter" idx="10"/>
          </p:nvPr>
        </p:nvSpPr>
        <p:spPr>
          <a:xfrm>
            <a:off x="492766" y="6166976"/>
            <a:ext cx="2133962" cy="364281"/>
          </a:xfrm>
          <a:prstGeom prst="rect">
            <a:avLst/>
          </a:prstGeom>
        </p:spPr>
        <p:txBody>
          <a:bodyPr lIns="71550" tIns="35775" rIns="71550" bIns="35775"/>
          <a:lstStyle/>
          <a:p>
            <a:fld id="{90674DFE-F235-4FE6-B070-9AAFFB84EECD}" type="slidenum">
              <a:rPr lang="fr-FR" smtClean="0"/>
              <a:pPr/>
              <a:t>‹N°›</a:t>
            </a:fld>
            <a:endParaRPr lang="fr-FR" dirty="0"/>
          </a:p>
        </p:txBody>
      </p:sp>
      <p:sp>
        <p:nvSpPr>
          <p:cNvPr id="5" name="Espace réservé pour une image  9"/>
          <p:cNvSpPr>
            <a:spLocks noGrp="1"/>
          </p:cNvSpPr>
          <p:nvPr>
            <p:ph type="pic" sz="quarter" idx="11"/>
          </p:nvPr>
        </p:nvSpPr>
        <p:spPr>
          <a:xfrm>
            <a:off x="0" y="0"/>
            <a:ext cx="4572000" cy="6858000"/>
          </a:xfrm>
          <a:prstGeom prst="rect">
            <a:avLst/>
          </a:prstGeom>
        </p:spPr>
        <p:txBody>
          <a:bodyPr/>
          <a:lstStyle/>
          <a:p>
            <a:endParaRPr lang="fr-FR" dirty="0"/>
          </a:p>
        </p:txBody>
      </p:sp>
      <p:sp>
        <p:nvSpPr>
          <p:cNvPr id="7" name="Espace réservé du numéro de diapositive 6"/>
          <p:cNvSpPr txBox="1">
            <a:spLocks/>
          </p:cNvSpPr>
          <p:nvPr userDrawn="1"/>
        </p:nvSpPr>
        <p:spPr>
          <a:xfrm>
            <a:off x="4841391" y="6204702"/>
            <a:ext cx="500293" cy="244815"/>
          </a:xfrm>
          <a:prstGeom prst="rect">
            <a:avLst/>
          </a:prstGeom>
        </p:spPr>
        <p:txBody>
          <a:bodyPr lIns="71550" tIns="35775" rIns="71550" bIns="35775"/>
          <a:lstStyle>
            <a:defPPr>
              <a:defRPr lang="fr-FR"/>
            </a:defPPr>
            <a:lvl1pPr marL="0" algn="l" defTabSz="995029" rtl="0" eaLnBrk="1" latinLnBrk="0" hangingPunct="1">
              <a:defRPr sz="1200" kern="1200">
                <a:solidFill>
                  <a:srgbClr val="0077C8"/>
                </a:solidFill>
                <a:latin typeface="+mn-lt"/>
                <a:ea typeface="+mn-ea"/>
                <a:cs typeface="+mn-cs"/>
              </a:defRPr>
            </a:lvl1pPr>
            <a:lvl2pPr marL="497514" algn="l" defTabSz="995029" rtl="0" eaLnBrk="1" latinLnBrk="0" hangingPunct="1">
              <a:defRPr sz="2100" kern="1200">
                <a:solidFill>
                  <a:schemeClr val="tx1"/>
                </a:solidFill>
                <a:latin typeface="+mn-lt"/>
                <a:ea typeface="+mn-ea"/>
                <a:cs typeface="+mn-cs"/>
              </a:defRPr>
            </a:lvl2pPr>
            <a:lvl3pPr marL="995029" algn="l" defTabSz="995029" rtl="0" eaLnBrk="1" latinLnBrk="0" hangingPunct="1">
              <a:defRPr sz="2100" kern="1200">
                <a:solidFill>
                  <a:schemeClr val="tx1"/>
                </a:solidFill>
                <a:latin typeface="+mn-lt"/>
                <a:ea typeface="+mn-ea"/>
                <a:cs typeface="+mn-cs"/>
              </a:defRPr>
            </a:lvl3pPr>
            <a:lvl4pPr marL="1492543" algn="l" defTabSz="995029" rtl="0" eaLnBrk="1" latinLnBrk="0" hangingPunct="1">
              <a:defRPr sz="2100" kern="1200">
                <a:solidFill>
                  <a:schemeClr val="tx1"/>
                </a:solidFill>
                <a:latin typeface="+mn-lt"/>
                <a:ea typeface="+mn-ea"/>
                <a:cs typeface="+mn-cs"/>
              </a:defRPr>
            </a:lvl4pPr>
            <a:lvl5pPr marL="1990058" algn="l" defTabSz="995029" rtl="0" eaLnBrk="1" latinLnBrk="0" hangingPunct="1">
              <a:defRPr sz="2100" kern="1200">
                <a:solidFill>
                  <a:schemeClr val="tx1"/>
                </a:solidFill>
                <a:latin typeface="+mn-lt"/>
                <a:ea typeface="+mn-ea"/>
                <a:cs typeface="+mn-cs"/>
              </a:defRPr>
            </a:lvl5pPr>
            <a:lvl6pPr marL="2487574" algn="l" defTabSz="995029" rtl="0" eaLnBrk="1" latinLnBrk="0" hangingPunct="1">
              <a:defRPr sz="2100" kern="1200">
                <a:solidFill>
                  <a:schemeClr val="tx1"/>
                </a:solidFill>
                <a:latin typeface="+mn-lt"/>
                <a:ea typeface="+mn-ea"/>
                <a:cs typeface="+mn-cs"/>
              </a:defRPr>
            </a:lvl6pPr>
            <a:lvl7pPr marL="2985089" algn="l" defTabSz="995029" rtl="0" eaLnBrk="1" latinLnBrk="0" hangingPunct="1">
              <a:defRPr sz="2100" kern="1200">
                <a:solidFill>
                  <a:schemeClr val="tx1"/>
                </a:solidFill>
                <a:latin typeface="+mn-lt"/>
                <a:ea typeface="+mn-ea"/>
                <a:cs typeface="+mn-cs"/>
              </a:defRPr>
            </a:lvl7pPr>
            <a:lvl8pPr marL="3482602" algn="l" defTabSz="995029" rtl="0" eaLnBrk="1" latinLnBrk="0" hangingPunct="1">
              <a:defRPr sz="2100" kern="1200">
                <a:solidFill>
                  <a:schemeClr val="tx1"/>
                </a:solidFill>
                <a:latin typeface="+mn-lt"/>
                <a:ea typeface="+mn-ea"/>
                <a:cs typeface="+mn-cs"/>
              </a:defRPr>
            </a:lvl8pPr>
            <a:lvl9pPr marL="3980114" algn="l" defTabSz="995029" rtl="0" eaLnBrk="1" latinLnBrk="0" hangingPunct="1">
              <a:defRPr sz="2100" kern="1200">
                <a:solidFill>
                  <a:schemeClr val="tx1"/>
                </a:solidFill>
                <a:latin typeface="+mn-lt"/>
                <a:ea typeface="+mn-ea"/>
                <a:cs typeface="+mn-cs"/>
              </a:defRPr>
            </a:lvl9pPr>
          </a:lstStyle>
          <a:p>
            <a:fld id="{2CE3F619-B3DC-45F0-A72C-2F3B9D1652DC}" type="slidenum">
              <a:rPr lang="fr-FR" smtClean="0"/>
              <a:pPr/>
              <a:t>‹N°›</a:t>
            </a:fld>
            <a:endParaRPr lang="fr-FR" dirty="0"/>
          </a:p>
        </p:txBody>
      </p:sp>
      <p:sp>
        <p:nvSpPr>
          <p:cNvPr id="10" name="Espace réservé du texte 9"/>
          <p:cNvSpPr>
            <a:spLocks noGrp="1"/>
          </p:cNvSpPr>
          <p:nvPr>
            <p:ph type="body" sz="quarter" idx="12"/>
          </p:nvPr>
        </p:nvSpPr>
        <p:spPr>
          <a:xfrm>
            <a:off x="4840782" y="2326797"/>
            <a:ext cx="3426285" cy="3362047"/>
          </a:xfrm>
        </p:spPr>
        <p:txBody>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pic>
        <p:nvPicPr>
          <p:cNvPr id="8" name="Imag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34295151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HI-Instit_Photo-2">
    <p:spTree>
      <p:nvGrpSpPr>
        <p:cNvPr id="1" name=""/>
        <p:cNvGrpSpPr/>
        <p:nvPr/>
      </p:nvGrpSpPr>
      <p:grpSpPr>
        <a:xfrm>
          <a:off x="0" y="0"/>
          <a:ext cx="0" cy="0"/>
          <a:chOff x="0" y="0"/>
          <a:chExt cx="0" cy="0"/>
        </a:xfrm>
      </p:grpSpPr>
      <p:grpSp>
        <p:nvGrpSpPr>
          <p:cNvPr id="7" name="Groupe 6"/>
          <p:cNvGrpSpPr/>
          <p:nvPr userDrawn="1"/>
        </p:nvGrpSpPr>
        <p:grpSpPr>
          <a:xfrm>
            <a:off x="-10228" y="13983"/>
            <a:ext cx="9200320" cy="6862184"/>
            <a:chOff x="-11961" y="15416"/>
            <a:chExt cx="10759263" cy="7565876"/>
          </a:xfrm>
        </p:grpSpPr>
        <p:grpSp>
          <p:nvGrpSpPr>
            <p:cNvPr id="8" name="Groupe 7"/>
            <p:cNvGrpSpPr/>
            <p:nvPr userDrawn="1"/>
          </p:nvGrpSpPr>
          <p:grpSpPr>
            <a:xfrm>
              <a:off x="5343634" y="80662"/>
              <a:ext cx="5403668" cy="7500630"/>
              <a:chOff x="5343634" y="80662"/>
              <a:chExt cx="5403668" cy="7500630"/>
            </a:xfrm>
          </p:grpSpPr>
          <p:cxnSp>
            <p:nvCxnSpPr>
              <p:cNvPr id="13" name="Connecteur droit 12"/>
              <p:cNvCxnSpPr/>
              <p:nvPr userDrawn="1"/>
            </p:nvCxnSpPr>
            <p:spPr>
              <a:xfrm flipH="1">
                <a:off x="5343634" y="7516046"/>
                <a:ext cx="5403667"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14" name="Connecteur droit 13"/>
              <p:cNvCxnSpPr/>
              <p:nvPr userDrawn="1"/>
            </p:nvCxnSpPr>
            <p:spPr>
              <a:xfrm flipH="1">
                <a:off x="5343634" y="80662"/>
                <a:ext cx="5403668" cy="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cxnSp>
            <p:nvCxnSpPr>
              <p:cNvPr id="15" name="Connecteur droit 14"/>
              <p:cNvCxnSpPr/>
              <p:nvPr userDrawn="1"/>
            </p:nvCxnSpPr>
            <p:spPr>
              <a:xfrm rot="10800000">
                <a:off x="10654224" y="80662"/>
                <a:ext cx="0" cy="7500630"/>
              </a:xfrm>
              <a:prstGeom prst="line">
                <a:avLst/>
              </a:prstGeom>
              <a:ln w="190500">
                <a:solidFill>
                  <a:srgbClr val="004F71"/>
                </a:solidFill>
                <a:miter lim="800000"/>
              </a:ln>
            </p:spPr>
            <p:style>
              <a:lnRef idx="1">
                <a:schemeClr val="accent1"/>
              </a:lnRef>
              <a:fillRef idx="0">
                <a:schemeClr val="accent1"/>
              </a:fillRef>
              <a:effectRef idx="0">
                <a:schemeClr val="accent1"/>
              </a:effectRef>
              <a:fontRef idx="minor">
                <a:schemeClr val="tx1"/>
              </a:fontRef>
            </p:style>
          </p:cxnSp>
        </p:grpSp>
        <p:grpSp>
          <p:nvGrpSpPr>
            <p:cNvPr id="9" name="Groupe 8"/>
            <p:cNvGrpSpPr/>
            <p:nvPr userDrawn="1"/>
          </p:nvGrpSpPr>
          <p:grpSpPr>
            <a:xfrm>
              <a:off x="-11961" y="15416"/>
              <a:ext cx="5403666" cy="7500630"/>
              <a:chOff x="-11961" y="15416"/>
              <a:chExt cx="5403666" cy="7500630"/>
            </a:xfrm>
          </p:grpSpPr>
          <p:cxnSp>
            <p:nvCxnSpPr>
              <p:cNvPr id="10" name="Connecteur droit 9"/>
              <p:cNvCxnSpPr/>
              <p:nvPr userDrawn="1"/>
            </p:nvCxnSpPr>
            <p:spPr>
              <a:xfrm>
                <a:off x="-11961" y="80662"/>
                <a:ext cx="5403666"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11" name="Connecteur droit 10"/>
              <p:cNvCxnSpPr/>
              <p:nvPr userDrawn="1"/>
            </p:nvCxnSpPr>
            <p:spPr>
              <a:xfrm>
                <a:off x="-11961" y="7516046"/>
                <a:ext cx="5358661"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12" name="Connecteur droit 11"/>
              <p:cNvCxnSpPr/>
              <p:nvPr userDrawn="1"/>
            </p:nvCxnSpPr>
            <p:spPr>
              <a:xfrm>
                <a:off x="81115" y="15416"/>
                <a:ext cx="0" cy="750063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grpSp>
      </p:grpSp>
      <p:sp>
        <p:nvSpPr>
          <p:cNvPr id="5" name="Espace réservé pour une image  4"/>
          <p:cNvSpPr>
            <a:spLocks noGrp="1"/>
          </p:cNvSpPr>
          <p:nvPr>
            <p:ph type="pic" sz="quarter" idx="10"/>
          </p:nvPr>
        </p:nvSpPr>
        <p:spPr>
          <a:xfrm>
            <a:off x="146608" y="164143"/>
            <a:ext cx="8890151" cy="6571469"/>
          </a:xfrm>
        </p:spPr>
        <p:txBody>
          <a:bodyPr/>
          <a:lstStyle/>
          <a:p>
            <a:endParaRPr lang="fr-FR" dirty="0"/>
          </a:p>
        </p:txBody>
      </p:sp>
      <p:pic>
        <p:nvPicPr>
          <p:cNvPr id="16" name="Imag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36837811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I-Instit_Photo-3">
    <p:spTree>
      <p:nvGrpSpPr>
        <p:cNvPr id="1" name=""/>
        <p:cNvGrpSpPr/>
        <p:nvPr/>
      </p:nvGrpSpPr>
      <p:grpSpPr>
        <a:xfrm>
          <a:off x="0" y="0"/>
          <a:ext cx="0" cy="0"/>
          <a:chOff x="0" y="0"/>
          <a:chExt cx="0" cy="0"/>
        </a:xfrm>
      </p:grpSpPr>
      <p:grpSp>
        <p:nvGrpSpPr>
          <p:cNvPr id="16" name="Groupe 15"/>
          <p:cNvGrpSpPr/>
          <p:nvPr userDrawn="1"/>
        </p:nvGrpSpPr>
        <p:grpSpPr>
          <a:xfrm>
            <a:off x="-10228" y="13983"/>
            <a:ext cx="9200320" cy="6862184"/>
            <a:chOff x="-11961" y="15416"/>
            <a:chExt cx="10759263" cy="7565876"/>
          </a:xfrm>
        </p:grpSpPr>
        <p:grpSp>
          <p:nvGrpSpPr>
            <p:cNvPr id="17" name="Groupe 16"/>
            <p:cNvGrpSpPr/>
            <p:nvPr userDrawn="1"/>
          </p:nvGrpSpPr>
          <p:grpSpPr>
            <a:xfrm>
              <a:off x="5343634" y="80662"/>
              <a:ext cx="5403668" cy="7500630"/>
              <a:chOff x="5343634" y="80662"/>
              <a:chExt cx="5403668" cy="7500630"/>
            </a:xfrm>
          </p:grpSpPr>
          <p:cxnSp>
            <p:nvCxnSpPr>
              <p:cNvPr id="22" name="Connecteur droit 21"/>
              <p:cNvCxnSpPr/>
              <p:nvPr userDrawn="1"/>
            </p:nvCxnSpPr>
            <p:spPr>
              <a:xfrm flipH="1">
                <a:off x="5343634" y="7516046"/>
                <a:ext cx="5403667"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userDrawn="1"/>
            </p:nvCxnSpPr>
            <p:spPr>
              <a:xfrm flipH="1">
                <a:off x="5343634" y="80662"/>
                <a:ext cx="5403668" cy="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userDrawn="1"/>
            </p:nvCxnSpPr>
            <p:spPr>
              <a:xfrm rot="10800000">
                <a:off x="10654224" y="80662"/>
                <a:ext cx="0" cy="7500630"/>
              </a:xfrm>
              <a:prstGeom prst="line">
                <a:avLst/>
              </a:prstGeom>
              <a:ln w="190500">
                <a:solidFill>
                  <a:srgbClr val="0077C8"/>
                </a:solidFill>
                <a:miter lim="800000"/>
              </a:ln>
            </p:spPr>
            <p:style>
              <a:lnRef idx="1">
                <a:schemeClr val="accent1"/>
              </a:lnRef>
              <a:fillRef idx="0">
                <a:schemeClr val="accent1"/>
              </a:fillRef>
              <a:effectRef idx="0">
                <a:schemeClr val="accent1"/>
              </a:effectRef>
              <a:fontRef idx="minor">
                <a:schemeClr val="tx1"/>
              </a:fontRef>
            </p:style>
          </p:cxnSp>
        </p:grpSp>
        <p:grpSp>
          <p:nvGrpSpPr>
            <p:cNvPr id="18" name="Groupe 17"/>
            <p:cNvGrpSpPr/>
            <p:nvPr userDrawn="1"/>
          </p:nvGrpSpPr>
          <p:grpSpPr>
            <a:xfrm>
              <a:off x="-11961" y="15416"/>
              <a:ext cx="5403666" cy="7500630"/>
              <a:chOff x="-11961" y="15416"/>
              <a:chExt cx="5403666" cy="7500630"/>
            </a:xfrm>
          </p:grpSpPr>
          <p:cxnSp>
            <p:nvCxnSpPr>
              <p:cNvPr id="19" name="Connecteur droit 18"/>
              <p:cNvCxnSpPr/>
              <p:nvPr userDrawn="1"/>
            </p:nvCxnSpPr>
            <p:spPr>
              <a:xfrm>
                <a:off x="-11961" y="80662"/>
                <a:ext cx="5403666" cy="0"/>
              </a:xfrm>
              <a:prstGeom prst="line">
                <a:avLst/>
              </a:prstGeom>
              <a:ln w="190500">
                <a:solidFill>
                  <a:srgbClr val="06038D"/>
                </a:solidFill>
                <a:miter lim="800000"/>
              </a:ln>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userDrawn="1"/>
            </p:nvCxnSpPr>
            <p:spPr>
              <a:xfrm>
                <a:off x="-11961" y="7516046"/>
                <a:ext cx="5358661" cy="0"/>
              </a:xfrm>
              <a:prstGeom prst="line">
                <a:avLst/>
              </a:prstGeom>
              <a:ln w="190500">
                <a:solidFill>
                  <a:srgbClr val="06038D"/>
                </a:solidFill>
                <a:miter lim="800000"/>
              </a:ln>
            </p:spPr>
            <p:style>
              <a:lnRef idx="1">
                <a:schemeClr val="accent1"/>
              </a:lnRef>
              <a:fillRef idx="0">
                <a:schemeClr val="accent1"/>
              </a:fillRef>
              <a:effectRef idx="0">
                <a:schemeClr val="accent1"/>
              </a:effectRef>
              <a:fontRef idx="minor">
                <a:schemeClr val="tx1"/>
              </a:fontRef>
            </p:style>
          </p:cxnSp>
          <p:cxnSp>
            <p:nvCxnSpPr>
              <p:cNvPr id="21" name="Connecteur droit 20"/>
              <p:cNvCxnSpPr/>
              <p:nvPr userDrawn="1"/>
            </p:nvCxnSpPr>
            <p:spPr>
              <a:xfrm>
                <a:off x="81115" y="15416"/>
                <a:ext cx="0" cy="7500630"/>
              </a:xfrm>
              <a:prstGeom prst="line">
                <a:avLst/>
              </a:prstGeom>
              <a:ln w="190500">
                <a:solidFill>
                  <a:srgbClr val="06038D"/>
                </a:solidFill>
                <a:miter lim="800000"/>
              </a:ln>
            </p:spPr>
            <p:style>
              <a:lnRef idx="1">
                <a:schemeClr val="accent1"/>
              </a:lnRef>
              <a:fillRef idx="0">
                <a:schemeClr val="accent1"/>
              </a:fillRef>
              <a:effectRef idx="0">
                <a:schemeClr val="accent1"/>
              </a:effectRef>
              <a:fontRef idx="minor">
                <a:schemeClr val="tx1"/>
              </a:fontRef>
            </p:style>
          </p:cxnSp>
        </p:grpSp>
      </p:grpSp>
      <p:sp>
        <p:nvSpPr>
          <p:cNvPr id="5" name="Espace réservé pour une image  4"/>
          <p:cNvSpPr>
            <a:spLocks noGrp="1"/>
          </p:cNvSpPr>
          <p:nvPr>
            <p:ph type="pic" sz="quarter" idx="10"/>
          </p:nvPr>
        </p:nvSpPr>
        <p:spPr>
          <a:xfrm>
            <a:off x="146333" y="164143"/>
            <a:ext cx="8889823" cy="6571208"/>
          </a:xfrm>
        </p:spPr>
        <p:txBody>
          <a:bodyPr/>
          <a:lstStyle/>
          <a:p>
            <a:endParaRPr lang="fr-FR" dirty="0"/>
          </a:p>
        </p:txBody>
      </p:sp>
      <p:pic>
        <p:nvPicPr>
          <p:cNvPr id="14" name="Imag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2376653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I_Photo-4">
    <p:spTree>
      <p:nvGrpSpPr>
        <p:cNvPr id="1" name=""/>
        <p:cNvGrpSpPr/>
        <p:nvPr/>
      </p:nvGrpSpPr>
      <p:grpSpPr>
        <a:xfrm>
          <a:off x="0" y="0"/>
          <a:ext cx="0" cy="0"/>
          <a:chOff x="0" y="0"/>
          <a:chExt cx="0" cy="0"/>
        </a:xfrm>
      </p:grpSpPr>
      <p:sp>
        <p:nvSpPr>
          <p:cNvPr id="17" name="Espace réservé pour une image  2"/>
          <p:cNvSpPr>
            <a:spLocks noGrp="1"/>
          </p:cNvSpPr>
          <p:nvPr>
            <p:ph type="pic" sz="quarter" idx="10"/>
          </p:nvPr>
        </p:nvSpPr>
        <p:spPr>
          <a:xfrm>
            <a:off x="2" y="0"/>
            <a:ext cx="9143999" cy="6858000"/>
          </a:xfrm>
          <a:prstGeom prst="rect">
            <a:avLst/>
          </a:prstGeom>
        </p:spPr>
        <p:txBody>
          <a:bodyPr/>
          <a:lstStyle/>
          <a:p>
            <a:endParaRPr lang="fr-FR" dirty="0"/>
          </a:p>
        </p:txBody>
      </p:sp>
      <p:sp>
        <p:nvSpPr>
          <p:cNvPr id="20" name="Espace réservé du numéro de diapositive 6"/>
          <p:cNvSpPr>
            <a:spLocks noGrp="1"/>
          </p:cNvSpPr>
          <p:nvPr>
            <p:ph type="sldNum" sz="quarter" idx="4"/>
          </p:nvPr>
        </p:nvSpPr>
        <p:spPr>
          <a:xfrm>
            <a:off x="492689" y="6204702"/>
            <a:ext cx="1154523" cy="244815"/>
          </a:xfrm>
          <a:prstGeom prst="rect">
            <a:avLst/>
          </a:prstGeom>
        </p:spPr>
        <p:txBody>
          <a:bodyPr lIns="71550" tIns="35775" rIns="71550" bIns="35775"/>
          <a:lstStyle>
            <a:lvl1pPr>
              <a:defRPr sz="900"/>
            </a:lvl1pPr>
          </a:lstStyle>
          <a:p>
            <a:fld id="{2CE3F619-B3DC-45F0-A72C-2F3B9D1652DC}" type="slidenum">
              <a:rPr lang="fr-FR" smtClean="0"/>
              <a:pPr/>
              <a:t>‹N°›</a:t>
            </a:fld>
            <a:endParaRPr lang="fr-FR" dirty="0"/>
          </a:p>
        </p:txBody>
      </p:sp>
      <p:pic>
        <p:nvPicPr>
          <p:cNvPr id="5" name="Ima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50039" y="5748123"/>
            <a:ext cx="493697" cy="823952"/>
          </a:xfrm>
          <a:prstGeom prst="rect">
            <a:avLst/>
          </a:prstGeom>
          <a:effectLst>
            <a:reflection endPos="0" dir="5400000" sy="-100000" algn="bl" rotWithShape="0"/>
          </a:effectLst>
        </p:spPr>
      </p:pic>
    </p:spTree>
    <p:extLst>
      <p:ext uri="{BB962C8B-B14F-4D97-AF65-F5344CB8AC3E}">
        <p14:creationId xmlns:p14="http://schemas.microsoft.com/office/powerpoint/2010/main" val="3055791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77C8">
            <a:alpha val="0"/>
          </a:srgbClr>
        </a:solidFill>
        <a:effectLst/>
      </p:bgPr>
    </p:bg>
    <p:spTree>
      <p:nvGrpSpPr>
        <p:cNvPr id="1" name=""/>
        <p:cNvGrpSpPr/>
        <p:nvPr/>
      </p:nvGrpSpPr>
      <p:grpSpPr>
        <a:xfrm>
          <a:off x="0" y="0"/>
          <a:ext cx="0" cy="0"/>
          <a:chOff x="0" y="0"/>
          <a:chExt cx="0" cy="0"/>
        </a:xfrm>
      </p:grpSpPr>
      <p:sp>
        <p:nvSpPr>
          <p:cNvPr id="3" name="Espace réservé du titre 1"/>
          <p:cNvSpPr>
            <a:spLocks noGrp="1"/>
          </p:cNvSpPr>
          <p:nvPr>
            <p:ph type="title"/>
          </p:nvPr>
        </p:nvSpPr>
        <p:spPr>
          <a:xfrm>
            <a:off x="480064" y="489550"/>
            <a:ext cx="8171173" cy="1102589"/>
          </a:xfrm>
          <a:prstGeom prst="rect">
            <a:avLst/>
          </a:prstGeom>
        </p:spPr>
        <p:txBody>
          <a:bodyPr vert="horz" lIns="71550" tIns="35775" rIns="71550" bIns="35775" rtlCol="0" anchor="ctr">
            <a:normAutofit/>
          </a:bodyPr>
          <a:lstStyle/>
          <a:p>
            <a:r>
              <a:rPr lang="fr-FR" dirty="0"/>
              <a:t>Modifiez le style du titre</a:t>
            </a:r>
          </a:p>
        </p:txBody>
      </p:sp>
      <p:sp>
        <p:nvSpPr>
          <p:cNvPr id="4" name="Espace réservé du texte 2"/>
          <p:cNvSpPr>
            <a:spLocks noGrp="1"/>
          </p:cNvSpPr>
          <p:nvPr>
            <p:ph type="body" idx="1"/>
          </p:nvPr>
        </p:nvSpPr>
        <p:spPr>
          <a:xfrm>
            <a:off x="492768" y="2163607"/>
            <a:ext cx="8158468" cy="3962951"/>
          </a:xfrm>
          <a:prstGeom prst="rect">
            <a:avLst/>
          </a:prstGeom>
        </p:spPr>
        <p:txBody>
          <a:bodyPr vert="horz" lIns="71550" tIns="35775" rIns="71550" bIns="35775" rtlCol="0">
            <a:norm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3818228016"/>
      </p:ext>
    </p:extLst>
  </p:cSld>
  <p:clrMap bg1="lt1" tx1="dk1" bg2="lt2" tx2="dk2" accent1="accent1" accent2="accent2" accent3="accent3" accent4="accent4" accent5="accent5" accent6="accent6" hlink="hlink" folHlink="folHlink"/>
  <p:sldLayoutIdLst>
    <p:sldLayoutId id="2147483791" r:id="rId1"/>
    <p:sldLayoutId id="2147483798" r:id="rId2"/>
    <p:sldLayoutId id="2147483799" r:id="rId3"/>
    <p:sldLayoutId id="2147483830" r:id="rId4"/>
    <p:sldLayoutId id="2147483829" r:id="rId5"/>
    <p:sldLayoutId id="2147483834" r:id="rId6"/>
    <p:sldLayoutId id="2147483836" r:id="rId7"/>
    <p:sldLayoutId id="2147483837" r:id="rId8"/>
    <p:sldLayoutId id="2147483824" r:id="rId9"/>
    <p:sldLayoutId id="2147483838" r:id="rId10"/>
  </p:sldLayoutIdLst>
  <p:hf hdr="0" dt="0"/>
  <p:txStyles>
    <p:titleStyle>
      <a:lvl1pPr algn="l" defTabSz="778593" rtl="0" eaLnBrk="1" latinLnBrk="0" hangingPunct="1">
        <a:spcBef>
          <a:spcPct val="0"/>
        </a:spcBef>
        <a:spcAft>
          <a:spcPts val="939"/>
        </a:spcAft>
        <a:buNone/>
        <a:defRPr sz="3100" b="1" kern="1200">
          <a:solidFill>
            <a:srgbClr val="004F71"/>
          </a:solidFill>
          <a:latin typeface="+mj-lt"/>
          <a:ea typeface="+mj-ea"/>
          <a:cs typeface="+mj-cs"/>
        </a:defRPr>
      </a:lvl1pPr>
    </p:titleStyle>
    <p:bodyStyle>
      <a:lvl1pPr marL="0" indent="0" algn="l" defTabSz="563189" rtl="0" eaLnBrk="1" latinLnBrk="0" hangingPunct="1">
        <a:spcBef>
          <a:spcPct val="20000"/>
        </a:spcBef>
        <a:spcAft>
          <a:spcPts val="939"/>
        </a:spcAft>
        <a:buFontTx/>
        <a:buNone/>
        <a:defRPr lang="fr-FR" sz="1900" kern="1200" spc="23" baseline="0" smtClean="0">
          <a:solidFill>
            <a:schemeClr val="tx1"/>
          </a:solidFill>
          <a:effectLst/>
          <a:latin typeface="+mn-lt"/>
          <a:ea typeface="+mn-ea"/>
          <a:cs typeface="+mn-cs"/>
        </a:defRPr>
      </a:lvl1pPr>
      <a:lvl2pPr marL="560229" indent="-268314" algn="l" defTabSz="778593" rtl="0" eaLnBrk="1" latinLnBrk="0" hangingPunct="1">
        <a:spcBef>
          <a:spcPts val="0"/>
        </a:spcBef>
        <a:spcAft>
          <a:spcPts val="470"/>
        </a:spcAft>
        <a:buFont typeface="Arial" panose="020B0604020202020204" pitchFamily="34" charset="0"/>
        <a:buChar char="•"/>
        <a:defRPr sz="1600" b="0" kern="1200" baseline="0">
          <a:solidFill>
            <a:schemeClr val="tx1"/>
          </a:solidFill>
          <a:latin typeface="+mn-lt"/>
          <a:ea typeface="+mn-ea"/>
          <a:cs typeface="+mn-cs"/>
        </a:defRPr>
      </a:lvl2pPr>
      <a:lvl3pPr marL="972636" indent="-193782" algn="l" defTabSz="778593" rtl="0" eaLnBrk="1" latinLnBrk="0" hangingPunct="1">
        <a:spcBef>
          <a:spcPts val="0"/>
        </a:spcBef>
        <a:spcAft>
          <a:spcPts val="470"/>
        </a:spcAft>
        <a:buFont typeface="Arial" panose="020B0604020202020204" pitchFamily="34" charset="0"/>
        <a:buChar char="−"/>
        <a:defRPr sz="1600" kern="1200">
          <a:solidFill>
            <a:schemeClr val="tx1"/>
          </a:solidFill>
          <a:latin typeface="+mn-lt"/>
          <a:ea typeface="+mn-ea"/>
          <a:cs typeface="+mn-cs"/>
        </a:defRPr>
      </a:lvl3pPr>
      <a:lvl4pPr marL="1362536" indent="-194650" algn="l" defTabSz="778593" rtl="0" eaLnBrk="1" latinLnBrk="0" hangingPunct="1">
        <a:spcBef>
          <a:spcPts val="0"/>
        </a:spcBef>
        <a:spcAft>
          <a:spcPts val="470"/>
        </a:spcAft>
        <a:buFont typeface="Arial" panose="020B0604020202020204" pitchFamily="34" charset="0"/>
        <a:buChar char="»"/>
        <a:defRPr sz="1600" kern="1200">
          <a:solidFill>
            <a:schemeClr val="tx1"/>
          </a:solidFill>
          <a:latin typeface="+mn-lt"/>
          <a:ea typeface="+mn-ea"/>
          <a:cs typeface="+mn-cs"/>
        </a:defRPr>
      </a:lvl4pPr>
      <a:lvl5pPr marL="1751834" indent="-194650" algn="l" defTabSz="778593" rtl="0" eaLnBrk="1" latinLnBrk="0" hangingPunct="1">
        <a:spcBef>
          <a:spcPts val="0"/>
        </a:spcBef>
        <a:spcAft>
          <a:spcPts val="470"/>
        </a:spcAft>
        <a:buFont typeface="Arial" panose="020B0604020202020204" pitchFamily="34" charset="0"/>
        <a:buChar char="•"/>
        <a:defRPr sz="1600" kern="1200">
          <a:solidFill>
            <a:schemeClr val="tx1"/>
          </a:solidFill>
          <a:latin typeface="+mn-lt"/>
          <a:ea typeface="+mn-ea"/>
          <a:cs typeface="+mn-cs"/>
        </a:defRPr>
      </a:lvl5pPr>
      <a:lvl6pPr marL="1946483" indent="0" algn="l" defTabSz="778593" rtl="0" eaLnBrk="1" latinLnBrk="0" hangingPunct="1">
        <a:spcBef>
          <a:spcPct val="20000"/>
        </a:spcBef>
        <a:buFont typeface="Arial" panose="020B0604020202020204" pitchFamily="34" charset="0"/>
        <a:buNone/>
        <a:defRPr sz="1700" kern="1200">
          <a:solidFill>
            <a:schemeClr val="tx1"/>
          </a:solidFill>
          <a:latin typeface="+mn-lt"/>
          <a:ea typeface="+mn-ea"/>
          <a:cs typeface="+mn-cs"/>
        </a:defRPr>
      </a:lvl6pPr>
      <a:lvl7pPr marL="2335776" indent="0" algn="l" defTabSz="778593" rtl="0" eaLnBrk="1" latinLnBrk="0" hangingPunct="1">
        <a:spcBef>
          <a:spcPct val="20000"/>
        </a:spcBef>
        <a:buFont typeface="Arial" panose="020B0604020202020204" pitchFamily="34" charset="0"/>
        <a:buNone/>
        <a:defRPr sz="1700" kern="1200">
          <a:solidFill>
            <a:schemeClr val="tx1"/>
          </a:solidFill>
          <a:latin typeface="+mn-lt"/>
          <a:ea typeface="+mn-ea"/>
          <a:cs typeface="+mn-cs"/>
        </a:defRPr>
      </a:lvl7pPr>
      <a:lvl8pPr marL="2919723" indent="-194650" algn="l" defTabSz="778593" rtl="0" eaLnBrk="1" latinLnBrk="0" hangingPunct="1">
        <a:spcBef>
          <a:spcPct val="20000"/>
        </a:spcBef>
        <a:buFont typeface="Arial" panose="020B0604020202020204" pitchFamily="34" charset="0"/>
        <a:buChar char="•"/>
        <a:defRPr sz="1700" kern="1200">
          <a:solidFill>
            <a:schemeClr val="tx1"/>
          </a:solidFill>
          <a:latin typeface="+mn-lt"/>
          <a:ea typeface="+mn-ea"/>
          <a:cs typeface="+mn-cs"/>
        </a:defRPr>
      </a:lvl8pPr>
      <a:lvl9pPr marL="3309020" indent="-194650" algn="l" defTabSz="778593" rtl="0" eaLnBrk="1" latinLnBrk="0" hangingPunct="1">
        <a:spcBef>
          <a:spcPct val="20000"/>
        </a:spcBef>
        <a:buFont typeface="Arial" panose="020B0604020202020204" pitchFamily="34" charset="0"/>
        <a:buChar char="•"/>
        <a:defRPr sz="1700" kern="1200">
          <a:solidFill>
            <a:schemeClr val="tx1"/>
          </a:solidFill>
          <a:latin typeface="+mn-lt"/>
          <a:ea typeface="+mn-ea"/>
          <a:cs typeface="+mn-cs"/>
        </a:defRPr>
      </a:lvl9pPr>
    </p:bodyStyle>
    <p:otherStyle>
      <a:defPPr>
        <a:defRPr lang="fr-FR"/>
      </a:defPPr>
      <a:lvl1pPr marL="0" algn="l" defTabSz="778593" rtl="0" eaLnBrk="1" latinLnBrk="0" hangingPunct="1">
        <a:defRPr sz="1600" kern="1200">
          <a:solidFill>
            <a:schemeClr val="tx1"/>
          </a:solidFill>
          <a:latin typeface="+mn-lt"/>
          <a:ea typeface="+mn-ea"/>
          <a:cs typeface="+mn-cs"/>
        </a:defRPr>
      </a:lvl1pPr>
      <a:lvl2pPr marL="389296" algn="l" defTabSz="778593" rtl="0" eaLnBrk="1" latinLnBrk="0" hangingPunct="1">
        <a:defRPr sz="1600" kern="1200">
          <a:solidFill>
            <a:schemeClr val="tx1"/>
          </a:solidFill>
          <a:latin typeface="+mn-lt"/>
          <a:ea typeface="+mn-ea"/>
          <a:cs typeface="+mn-cs"/>
        </a:defRPr>
      </a:lvl2pPr>
      <a:lvl3pPr marL="778593" algn="l" defTabSz="778593" rtl="0" eaLnBrk="1" latinLnBrk="0" hangingPunct="1">
        <a:defRPr sz="1600" kern="1200">
          <a:solidFill>
            <a:schemeClr val="tx1"/>
          </a:solidFill>
          <a:latin typeface="+mn-lt"/>
          <a:ea typeface="+mn-ea"/>
          <a:cs typeface="+mn-cs"/>
        </a:defRPr>
      </a:lvl3pPr>
      <a:lvl4pPr marL="1167889" algn="l" defTabSz="778593" rtl="0" eaLnBrk="1" latinLnBrk="0" hangingPunct="1">
        <a:defRPr sz="1600" kern="1200">
          <a:solidFill>
            <a:schemeClr val="tx1"/>
          </a:solidFill>
          <a:latin typeface="+mn-lt"/>
          <a:ea typeface="+mn-ea"/>
          <a:cs typeface="+mn-cs"/>
        </a:defRPr>
      </a:lvl4pPr>
      <a:lvl5pPr marL="1557185" algn="l" defTabSz="778593" rtl="0" eaLnBrk="1" latinLnBrk="0" hangingPunct="1">
        <a:defRPr sz="1600" kern="1200">
          <a:solidFill>
            <a:schemeClr val="tx1"/>
          </a:solidFill>
          <a:latin typeface="+mn-lt"/>
          <a:ea typeface="+mn-ea"/>
          <a:cs typeface="+mn-cs"/>
        </a:defRPr>
      </a:lvl5pPr>
      <a:lvl6pPr marL="1946483" algn="l" defTabSz="778593" rtl="0" eaLnBrk="1" latinLnBrk="0" hangingPunct="1">
        <a:defRPr sz="1600" kern="1200">
          <a:solidFill>
            <a:schemeClr val="tx1"/>
          </a:solidFill>
          <a:latin typeface="+mn-lt"/>
          <a:ea typeface="+mn-ea"/>
          <a:cs typeface="+mn-cs"/>
        </a:defRPr>
      </a:lvl6pPr>
      <a:lvl7pPr marL="2335780" algn="l" defTabSz="778593" rtl="0" eaLnBrk="1" latinLnBrk="0" hangingPunct="1">
        <a:defRPr sz="1600" kern="1200">
          <a:solidFill>
            <a:schemeClr val="tx1"/>
          </a:solidFill>
          <a:latin typeface="+mn-lt"/>
          <a:ea typeface="+mn-ea"/>
          <a:cs typeface="+mn-cs"/>
        </a:defRPr>
      </a:lvl7pPr>
      <a:lvl8pPr marL="2725074" algn="l" defTabSz="778593" rtl="0" eaLnBrk="1" latinLnBrk="0" hangingPunct="1">
        <a:defRPr sz="1600" kern="1200">
          <a:solidFill>
            <a:schemeClr val="tx1"/>
          </a:solidFill>
          <a:latin typeface="+mn-lt"/>
          <a:ea typeface="+mn-ea"/>
          <a:cs typeface="+mn-cs"/>
        </a:defRPr>
      </a:lvl8pPr>
      <a:lvl9pPr marL="3114369" algn="l" defTabSz="778593"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3"/>
          <p:cNvSpPr>
            <a:spLocks noGrp="1"/>
          </p:cNvSpPr>
          <p:nvPr>
            <p:ph type="body" sz="quarter" idx="11"/>
          </p:nvPr>
        </p:nvSpPr>
        <p:spPr>
          <a:xfrm>
            <a:off x="836585" y="1868827"/>
            <a:ext cx="5490610" cy="2898159"/>
          </a:xfrm>
        </p:spPr>
        <p:txBody>
          <a:bodyPr>
            <a:normAutofit/>
          </a:bodyPr>
          <a:lstStyle/>
          <a:p>
            <a:r>
              <a:rPr lang="en-GB" sz="4000" dirty="0" smtClean="0">
                <a:solidFill>
                  <a:schemeClr val="tx1"/>
                </a:solidFill>
              </a:rPr>
              <a:t>Collecting data using the WGQs</a:t>
            </a:r>
            <a:endParaRPr lang="en-GB" sz="4000" dirty="0">
              <a:solidFill>
                <a:schemeClr val="tx1"/>
              </a:solidFill>
            </a:endParaRPr>
          </a:p>
        </p:txBody>
      </p:sp>
    </p:spTree>
    <p:extLst>
      <p:ext uri="{BB962C8B-B14F-4D97-AF65-F5344CB8AC3E}">
        <p14:creationId xmlns:p14="http://schemas.microsoft.com/office/powerpoint/2010/main" val="41078294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6545" y="368660"/>
            <a:ext cx="8171173" cy="1102589"/>
          </a:xfrm>
        </p:spPr>
        <p:txBody>
          <a:bodyPr/>
          <a:lstStyle/>
          <a:p>
            <a:r>
              <a:rPr lang="en-GB" dirty="0"/>
              <a:t>Some Tips</a:t>
            </a:r>
          </a:p>
        </p:txBody>
      </p:sp>
      <p:sp>
        <p:nvSpPr>
          <p:cNvPr id="6" name="Rectangle 5">
            <a:extLst>
              <a:ext uri="{FF2B5EF4-FFF2-40B4-BE49-F238E27FC236}">
                <a16:creationId xmlns:a16="http://schemas.microsoft.com/office/drawing/2014/main" xmlns="" id="{091824E7-5B18-4CFC-81ED-0ACF67E65148}"/>
              </a:ext>
            </a:extLst>
          </p:cNvPr>
          <p:cNvSpPr/>
          <p:nvPr/>
        </p:nvSpPr>
        <p:spPr>
          <a:xfrm>
            <a:off x="492763" y="1524266"/>
            <a:ext cx="8158474" cy="5262979"/>
          </a:xfrm>
          <a:prstGeom prst="rect">
            <a:avLst/>
          </a:prstGeom>
        </p:spPr>
        <p:txBody>
          <a:bodyPr wrap="square">
            <a:spAutoFit/>
          </a:bodyPr>
          <a:lstStyle/>
          <a:p>
            <a:pPr marL="342900" lvl="0" indent="-342900">
              <a:buFont typeface="Arial" panose="020B0604020202020204" pitchFamily="34" charset="0"/>
              <a:buChar char="•"/>
            </a:pPr>
            <a:r>
              <a:rPr lang="en-US" sz="2800" dirty="0"/>
              <a:t>All the statements and response options be read aloud. </a:t>
            </a:r>
          </a:p>
          <a:p>
            <a:pPr marL="342900" lvl="0" indent="-342900">
              <a:buFont typeface="Arial" panose="020B0604020202020204" pitchFamily="34" charset="0"/>
              <a:buChar char="•"/>
            </a:pPr>
            <a:endParaRPr lang="en-US" sz="2800" dirty="0"/>
          </a:p>
          <a:p>
            <a:pPr marL="342900" lvl="0" indent="-342900">
              <a:buFont typeface="Arial" panose="020B0604020202020204" pitchFamily="34" charset="0"/>
              <a:buChar char="•"/>
            </a:pPr>
            <a:r>
              <a:rPr lang="en-GB" sz="2800" dirty="0"/>
              <a:t>Introductory sentence is only here to link different section of the survey</a:t>
            </a:r>
          </a:p>
          <a:p>
            <a:pPr marL="342900" lvl="0" indent="-342900">
              <a:buFont typeface="Arial" panose="020B0604020202020204" pitchFamily="34" charset="0"/>
              <a:buChar char="•"/>
            </a:pPr>
            <a:endParaRPr lang="en-US" sz="2800" dirty="0"/>
          </a:p>
          <a:p>
            <a:pPr marL="342900" indent="-342900">
              <a:buFont typeface="Arial" panose="020B0604020202020204" pitchFamily="34" charset="0"/>
              <a:buChar char="•"/>
            </a:pPr>
            <a:r>
              <a:rPr lang="en-GB" sz="2800" dirty="0"/>
              <a:t>Questions should be answered by the individual in question (self-report). </a:t>
            </a:r>
          </a:p>
          <a:p>
            <a:endParaRPr lang="en-GB" sz="2800" dirty="0"/>
          </a:p>
          <a:p>
            <a:pPr marL="342900" indent="-342900">
              <a:buFont typeface="Arial" panose="020B0604020202020204" pitchFamily="34" charset="0"/>
              <a:buChar char="•"/>
            </a:pPr>
            <a:r>
              <a:rPr lang="en-GB" sz="2800" dirty="0"/>
              <a:t>For children</a:t>
            </a:r>
            <a:r>
              <a:rPr lang="en-US" sz="2800" dirty="0"/>
              <a:t> under 18 a primary care giver will answer the questions.</a:t>
            </a:r>
          </a:p>
          <a:p>
            <a:pPr lvl="0"/>
            <a:endParaRPr lang="en-US" sz="2800" dirty="0"/>
          </a:p>
        </p:txBody>
      </p:sp>
    </p:spTree>
    <p:extLst>
      <p:ext uri="{BB962C8B-B14F-4D97-AF65-F5344CB8AC3E}">
        <p14:creationId xmlns:p14="http://schemas.microsoft.com/office/powerpoint/2010/main" val="35474720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6545" y="323655"/>
            <a:ext cx="8171173" cy="1102589"/>
          </a:xfrm>
        </p:spPr>
        <p:txBody>
          <a:bodyPr/>
          <a:lstStyle/>
          <a:p>
            <a:r>
              <a:rPr lang="en-GB" sz="2800" dirty="0">
                <a:ea typeface="Verdana" panose="020B0604030504040204" pitchFamily="34" charset="0"/>
              </a:rPr>
              <a:t>Some Guidelines</a:t>
            </a:r>
            <a:endParaRPr lang="en-GB" dirty="0"/>
          </a:p>
        </p:txBody>
      </p:sp>
      <p:graphicFrame>
        <p:nvGraphicFramePr>
          <p:cNvPr id="5" name="Table 4">
            <a:extLst>
              <a:ext uri="{FF2B5EF4-FFF2-40B4-BE49-F238E27FC236}">
                <a16:creationId xmlns:a16="http://schemas.microsoft.com/office/drawing/2014/main" xmlns="" id="{C453BD2C-F001-4A3D-8E75-2F875AACBBBC}"/>
              </a:ext>
            </a:extLst>
          </p:cNvPr>
          <p:cNvGraphicFramePr>
            <a:graphicFrameLocks noGrp="1"/>
          </p:cNvGraphicFramePr>
          <p:nvPr>
            <p:extLst>
              <p:ext uri="{D42A27DB-BD31-4B8C-83A1-F6EECF244321}">
                <p14:modId xmlns:p14="http://schemas.microsoft.com/office/powerpoint/2010/main" val="592508285"/>
              </p:ext>
            </p:extLst>
          </p:nvPr>
        </p:nvGraphicFramePr>
        <p:xfrm>
          <a:off x="304800" y="1181531"/>
          <a:ext cx="8305800" cy="5418446"/>
        </p:xfrm>
        <a:graphic>
          <a:graphicData uri="http://schemas.openxmlformats.org/drawingml/2006/table">
            <a:tbl>
              <a:tblPr firstRow="1" firstCol="1" bandRow="1">
                <a:tableStyleId>{5C22544A-7EE6-4342-B048-85BDC9FD1C3A}</a:tableStyleId>
              </a:tblPr>
              <a:tblGrid>
                <a:gridCol w="4152900">
                  <a:extLst>
                    <a:ext uri="{9D8B030D-6E8A-4147-A177-3AD203B41FA5}">
                      <a16:colId xmlns:a16="http://schemas.microsoft.com/office/drawing/2014/main" xmlns="" val="2116455051"/>
                    </a:ext>
                  </a:extLst>
                </a:gridCol>
                <a:gridCol w="4152900">
                  <a:extLst>
                    <a:ext uri="{9D8B030D-6E8A-4147-A177-3AD203B41FA5}">
                      <a16:colId xmlns:a16="http://schemas.microsoft.com/office/drawing/2014/main" xmlns="" val="1319288503"/>
                    </a:ext>
                  </a:extLst>
                </a:gridCol>
              </a:tblGrid>
              <a:tr h="73683">
                <a:tc>
                  <a:txBody>
                    <a:bodyPr/>
                    <a:lstStyle/>
                    <a:p>
                      <a:pPr marL="0" marR="0" algn="ctr">
                        <a:lnSpc>
                          <a:spcPct val="150000"/>
                        </a:lnSpc>
                        <a:spcBef>
                          <a:spcPts val="0"/>
                        </a:spcBef>
                        <a:spcAft>
                          <a:spcPts val="0"/>
                        </a:spcAft>
                      </a:pPr>
                      <a:r>
                        <a:rPr lang="en-GB" sz="2000" dirty="0">
                          <a:effectLst/>
                        </a:rPr>
                        <a:t>Possible DOs</a:t>
                      </a:r>
                      <a:endParaRPr lang="en-US" sz="2000" dirty="0">
                        <a:effectLst/>
                        <a:latin typeface="Verdana" panose="020B0604030504040204" pitchFamily="34" charset="0"/>
                        <a:ea typeface="Calibri" panose="020F0502020204030204" pitchFamily="34" charset="0"/>
                        <a:cs typeface="Times New Roman" panose="02020603050405020304" pitchFamily="18" charset="0"/>
                      </a:endParaRPr>
                    </a:p>
                  </a:txBody>
                  <a:tcPr marL="68477" marR="68477" marT="0" marB="0" anchor="ctr"/>
                </a:tc>
                <a:tc>
                  <a:txBody>
                    <a:bodyPr/>
                    <a:lstStyle/>
                    <a:p>
                      <a:pPr marL="0" marR="0" algn="ctr">
                        <a:lnSpc>
                          <a:spcPct val="150000"/>
                        </a:lnSpc>
                        <a:spcBef>
                          <a:spcPts val="0"/>
                        </a:spcBef>
                        <a:spcAft>
                          <a:spcPts val="0"/>
                        </a:spcAft>
                      </a:pPr>
                      <a:r>
                        <a:rPr lang="en-GB" sz="2000" dirty="0">
                          <a:effectLst/>
                        </a:rPr>
                        <a:t>Definite DON’Ts</a:t>
                      </a:r>
                      <a:endParaRPr lang="en-US" sz="2000" dirty="0">
                        <a:effectLst/>
                        <a:latin typeface="Verdana" panose="020B0604030504040204" pitchFamily="34" charset="0"/>
                        <a:ea typeface="Calibri" panose="020F0502020204030204" pitchFamily="34" charset="0"/>
                        <a:cs typeface="Times New Roman" panose="02020603050405020304" pitchFamily="18" charset="0"/>
                      </a:endParaRPr>
                    </a:p>
                  </a:txBody>
                  <a:tcPr marL="68477" marR="68477" marT="0" marB="0" anchor="ctr"/>
                </a:tc>
                <a:extLst>
                  <a:ext uri="{0D108BD9-81ED-4DB2-BD59-A6C34878D82A}">
                    <a16:rowId xmlns:a16="http://schemas.microsoft.com/office/drawing/2014/main" xmlns="" val="3457792751"/>
                  </a:ext>
                </a:extLst>
              </a:tr>
              <a:tr h="4961246">
                <a:tc>
                  <a:txBody>
                    <a:bodyPr/>
                    <a:lstStyle/>
                    <a:p>
                      <a:pPr marL="285750" lvl="0" indent="-285750">
                        <a:buFont typeface="Arial" panose="020B0604020202020204" pitchFamily="34" charset="0"/>
                        <a:buChar char="•"/>
                      </a:pPr>
                      <a:r>
                        <a:rPr lang="en-GB" sz="2000" b="1" kern="1200" dirty="0" smtClean="0">
                          <a:solidFill>
                            <a:schemeClr val="lt1"/>
                          </a:solidFill>
                          <a:effectLst/>
                          <a:latin typeface="+mn-lt"/>
                          <a:ea typeface="+mn-ea"/>
                          <a:cs typeface="+mn-cs"/>
                        </a:rPr>
                        <a:t>Ask with respect</a:t>
                      </a:r>
                      <a:endParaRPr lang="fr-FR" sz="2000" b="1" kern="1200" dirty="0" smtClean="0">
                        <a:solidFill>
                          <a:schemeClr val="lt1"/>
                        </a:solidFill>
                        <a:effectLst/>
                        <a:latin typeface="+mn-lt"/>
                        <a:ea typeface="+mn-ea"/>
                        <a:cs typeface="+mn-cs"/>
                      </a:endParaRPr>
                    </a:p>
                    <a:p>
                      <a:r>
                        <a:rPr lang="en-GB" sz="1800" b="0" kern="1200" dirty="0" smtClean="0">
                          <a:solidFill>
                            <a:schemeClr val="lt1"/>
                          </a:solidFill>
                          <a:effectLst/>
                          <a:latin typeface="+mn-lt"/>
                          <a:ea typeface="+mn-ea"/>
                          <a:cs typeface="+mn-cs"/>
                        </a:rPr>
                        <a:t>All interviewees should be treated with respect, and the questions should be asked with dignity. </a:t>
                      </a:r>
                      <a:r>
                        <a:rPr lang="en-GB" sz="1800" b="1" kern="1200" dirty="0" smtClean="0">
                          <a:solidFill>
                            <a:schemeClr val="lt1"/>
                          </a:solidFill>
                          <a:effectLst/>
                          <a:latin typeface="+mn-lt"/>
                          <a:ea typeface="+mn-ea"/>
                          <a:cs typeface="+mn-cs"/>
                        </a:rPr>
                        <a:t> </a:t>
                      </a:r>
                      <a:endParaRPr lang="fr-FR" sz="1800" b="1" kern="1200" dirty="0" smtClean="0">
                        <a:solidFill>
                          <a:schemeClr val="lt1"/>
                        </a:solidFill>
                        <a:effectLst/>
                        <a:latin typeface="+mn-lt"/>
                        <a:ea typeface="+mn-ea"/>
                        <a:cs typeface="+mn-cs"/>
                      </a:endParaRPr>
                    </a:p>
                    <a:p>
                      <a:r>
                        <a:rPr lang="en-GB" sz="1600" b="1" kern="1200" dirty="0" smtClean="0">
                          <a:solidFill>
                            <a:schemeClr val="lt1"/>
                          </a:solidFill>
                          <a:effectLst/>
                          <a:latin typeface="+mn-lt"/>
                          <a:ea typeface="+mn-ea"/>
                          <a:cs typeface="+mn-cs"/>
                        </a:rPr>
                        <a:t> </a:t>
                      </a:r>
                      <a:endParaRPr lang="fr-FR" sz="1600" b="1" kern="1200" dirty="0" smtClean="0">
                        <a:solidFill>
                          <a:schemeClr val="lt1"/>
                        </a:solidFill>
                        <a:effectLst/>
                        <a:latin typeface="+mn-lt"/>
                        <a:ea typeface="+mn-ea"/>
                        <a:cs typeface="+mn-cs"/>
                      </a:endParaRPr>
                    </a:p>
                    <a:p>
                      <a:pPr marL="285750" lvl="0" indent="-285750">
                        <a:buFont typeface="Arial" panose="020B0604020202020204" pitchFamily="34" charset="0"/>
                        <a:buChar char="•"/>
                      </a:pPr>
                      <a:r>
                        <a:rPr lang="en-GB" sz="2000" b="1" kern="1200" dirty="0" smtClean="0">
                          <a:solidFill>
                            <a:schemeClr val="lt1"/>
                          </a:solidFill>
                          <a:effectLst/>
                          <a:latin typeface="+mn-lt"/>
                          <a:ea typeface="+mn-ea"/>
                          <a:cs typeface="+mn-cs"/>
                        </a:rPr>
                        <a:t>Read the questions exactly	</a:t>
                      </a:r>
                      <a:endParaRPr lang="fr-FR" sz="2000" b="1" kern="1200" dirty="0" smtClean="0">
                        <a:solidFill>
                          <a:schemeClr val="lt1"/>
                        </a:solidFill>
                        <a:effectLst/>
                        <a:latin typeface="+mn-lt"/>
                        <a:ea typeface="+mn-ea"/>
                        <a:cs typeface="+mn-cs"/>
                      </a:endParaRPr>
                    </a:p>
                    <a:p>
                      <a:r>
                        <a:rPr lang="en-GB" sz="1800" b="0" kern="1200" dirty="0" smtClean="0">
                          <a:solidFill>
                            <a:schemeClr val="lt1"/>
                          </a:solidFill>
                          <a:effectLst/>
                          <a:latin typeface="+mn-lt"/>
                          <a:ea typeface="+mn-ea"/>
                          <a:cs typeface="+mn-cs"/>
                        </a:rPr>
                        <a:t>While the questions are simple, it is essential that </a:t>
                      </a:r>
                      <a:r>
                        <a:rPr lang="en-GB" sz="1800" b="0" u="sng" kern="1200" dirty="0" smtClean="0">
                          <a:solidFill>
                            <a:schemeClr val="lt1"/>
                          </a:solidFill>
                          <a:effectLst/>
                          <a:latin typeface="+mn-lt"/>
                          <a:ea typeface="+mn-ea"/>
                          <a:cs typeface="+mn-cs"/>
                        </a:rPr>
                        <a:t>the questions are asked exactly as they are written</a:t>
                      </a:r>
                      <a:r>
                        <a:rPr lang="en-GB" sz="1800" b="0" kern="1200" dirty="0" smtClean="0">
                          <a:solidFill>
                            <a:schemeClr val="lt1"/>
                          </a:solidFill>
                          <a:effectLst/>
                          <a:latin typeface="+mn-lt"/>
                          <a:ea typeface="+mn-ea"/>
                          <a:cs typeface="+mn-cs"/>
                        </a:rPr>
                        <a:t>, including the response categories. </a:t>
                      </a:r>
                    </a:p>
                    <a:p>
                      <a:endParaRPr lang="en-GB" sz="1800" b="0" kern="1200" dirty="0" smtClean="0">
                        <a:solidFill>
                          <a:schemeClr val="lt1"/>
                        </a:solidFill>
                        <a:effectLst/>
                        <a:latin typeface="+mn-lt"/>
                        <a:ea typeface="+mn-ea"/>
                        <a:cs typeface="+mn-cs"/>
                      </a:endParaRPr>
                    </a:p>
                    <a:p>
                      <a:r>
                        <a:rPr lang="en-GB" sz="1800" b="0" kern="1200" dirty="0" smtClean="0">
                          <a:solidFill>
                            <a:schemeClr val="lt1"/>
                          </a:solidFill>
                          <a:effectLst/>
                          <a:latin typeface="+mn-lt"/>
                          <a:ea typeface="+mn-ea"/>
                          <a:cs typeface="+mn-cs"/>
                        </a:rPr>
                        <a:t>Read the response options aloud, at least until the respondent comes familiar with the answer categories. It is better to move past the question if it is not understood than to influence the data by interpreting it incorrectly.</a:t>
                      </a:r>
                      <a:endParaRPr lang="fr-FR" sz="1800" b="0" kern="1200" dirty="0">
                        <a:solidFill>
                          <a:schemeClr val="lt1"/>
                        </a:solidFill>
                        <a:effectLst/>
                        <a:latin typeface="+mn-lt"/>
                        <a:ea typeface="+mn-ea"/>
                        <a:cs typeface="+mn-cs"/>
                      </a:endParaRPr>
                    </a:p>
                  </a:txBody>
                  <a:tcPr marL="68477" marR="68477" marT="0" marB="0"/>
                </a:tc>
                <a:tc>
                  <a:txBody>
                    <a:bodyPr/>
                    <a:lstStyle/>
                    <a:p>
                      <a:pPr marL="342900" lvl="0" indent="-342900">
                        <a:buFont typeface="Arial" panose="020B0604020202020204" pitchFamily="34" charset="0"/>
                        <a:buChar char="•"/>
                      </a:pPr>
                      <a:r>
                        <a:rPr lang="en-GB" sz="2000" b="1" kern="1200" dirty="0" smtClean="0">
                          <a:solidFill>
                            <a:schemeClr val="tx1"/>
                          </a:solidFill>
                          <a:effectLst/>
                          <a:latin typeface="+mn-lt"/>
                          <a:ea typeface="+mn-ea"/>
                          <a:cs typeface="+mn-cs"/>
                        </a:rPr>
                        <a:t>Don’t use the word disability</a:t>
                      </a:r>
                      <a:endParaRPr lang="fr-FR" sz="2000" b="1" kern="1200" dirty="0" smtClean="0">
                        <a:solidFill>
                          <a:schemeClr val="tx1"/>
                        </a:solidFill>
                        <a:effectLst/>
                        <a:latin typeface="+mn-lt"/>
                        <a:ea typeface="+mn-ea"/>
                        <a:cs typeface="+mn-cs"/>
                      </a:endParaRPr>
                    </a:p>
                    <a:p>
                      <a:r>
                        <a:rPr lang="en-GB" sz="1800" b="0" kern="1200" dirty="0" smtClean="0">
                          <a:solidFill>
                            <a:schemeClr val="tx1"/>
                          </a:solidFill>
                          <a:effectLst/>
                          <a:latin typeface="+mn-lt"/>
                          <a:ea typeface="+mn-ea"/>
                          <a:cs typeface="+mn-cs"/>
                        </a:rPr>
                        <a:t>Ensure that the word disability is never mentioned –especially to introduce the questions. Research has shown that this may bias the responses and thus affect the quality of the data collected.</a:t>
                      </a:r>
                      <a:endParaRPr lang="fr-FR" sz="1800" b="0" kern="1200" dirty="0" smtClean="0">
                        <a:solidFill>
                          <a:schemeClr val="tx1"/>
                        </a:solidFill>
                        <a:effectLst/>
                        <a:latin typeface="+mn-lt"/>
                        <a:ea typeface="+mn-ea"/>
                        <a:cs typeface="+mn-cs"/>
                      </a:endParaRPr>
                    </a:p>
                    <a:p>
                      <a:pPr marL="0" marR="0" lvl="0" indent="0">
                        <a:lnSpc>
                          <a:spcPct val="115000"/>
                        </a:lnSpc>
                        <a:spcBef>
                          <a:spcPts val="600"/>
                        </a:spcBef>
                        <a:spcAft>
                          <a:spcPts val="0"/>
                        </a:spcAft>
                        <a:buFont typeface="Symbol" panose="05050102010706020507" pitchFamily="18" charset="2"/>
                        <a:buNone/>
                      </a:pPr>
                      <a:endParaRPr lang="en-US" sz="1800" dirty="0" smtClean="0">
                        <a:effectLst/>
                        <a:latin typeface="Verdana" panose="020B0604030504040204" pitchFamily="34" charset="0"/>
                        <a:ea typeface="Calibri" panose="020F0502020204030204" pitchFamily="34" charset="0"/>
                        <a:cs typeface="Times New Roman" panose="02020603050405020304" pitchFamily="18" charset="0"/>
                      </a:endParaRPr>
                    </a:p>
                    <a:p>
                      <a:pPr marL="285750" lvl="0" indent="-285750">
                        <a:buFont typeface="Arial" panose="020B0604020202020204" pitchFamily="34" charset="0"/>
                        <a:buChar char="•"/>
                      </a:pPr>
                      <a:r>
                        <a:rPr lang="en-GB" sz="2000" b="1" kern="1200" dirty="0" smtClean="0">
                          <a:solidFill>
                            <a:schemeClr val="dk1"/>
                          </a:solidFill>
                          <a:effectLst/>
                          <a:latin typeface="+mn-lt"/>
                          <a:ea typeface="+mn-ea"/>
                          <a:cs typeface="+mn-cs"/>
                        </a:rPr>
                        <a:t>Don’t change the questions </a:t>
                      </a:r>
                      <a:endParaRPr lang="fr-FR" sz="2000" b="1" kern="1200" dirty="0" smtClean="0">
                        <a:solidFill>
                          <a:schemeClr val="dk1"/>
                        </a:solidFill>
                        <a:effectLst/>
                        <a:latin typeface="+mn-lt"/>
                        <a:ea typeface="+mn-ea"/>
                        <a:cs typeface="+mn-cs"/>
                      </a:endParaRPr>
                    </a:p>
                    <a:p>
                      <a:r>
                        <a:rPr lang="en-GB" sz="1800" kern="1200" dirty="0" smtClean="0">
                          <a:solidFill>
                            <a:schemeClr val="dk1"/>
                          </a:solidFill>
                          <a:effectLst/>
                          <a:latin typeface="+mn-lt"/>
                          <a:ea typeface="+mn-ea"/>
                          <a:cs typeface="+mn-cs"/>
                        </a:rPr>
                        <a:t>Any adaptations that can be made to the questions, including the examples given in the questions, will have been made prior to data collection. During data collection, </a:t>
                      </a:r>
                      <a:r>
                        <a:rPr lang="en-GB" sz="1800" u="sng" kern="1200" dirty="0" smtClean="0">
                          <a:solidFill>
                            <a:schemeClr val="dk1"/>
                          </a:solidFill>
                          <a:effectLst/>
                          <a:latin typeface="+mn-lt"/>
                          <a:ea typeface="+mn-ea"/>
                          <a:cs typeface="+mn-cs"/>
                        </a:rPr>
                        <a:t>the questions should not be changed in any way</a:t>
                      </a:r>
                      <a:r>
                        <a:rPr lang="en-GB" sz="1800" kern="1200" dirty="0" smtClean="0">
                          <a:solidFill>
                            <a:schemeClr val="dk1"/>
                          </a:solidFill>
                          <a:effectLst/>
                          <a:latin typeface="+mn-lt"/>
                          <a:ea typeface="+mn-ea"/>
                          <a:cs typeface="+mn-cs"/>
                        </a:rPr>
                        <a:t>. </a:t>
                      </a:r>
                      <a:endParaRPr lang="fr-FR" sz="1800" kern="1200" dirty="0" smtClean="0">
                        <a:solidFill>
                          <a:schemeClr val="dk1"/>
                        </a:solidFill>
                        <a:effectLst/>
                        <a:latin typeface="+mn-lt"/>
                        <a:ea typeface="+mn-ea"/>
                        <a:cs typeface="+mn-cs"/>
                      </a:endParaRPr>
                    </a:p>
                    <a:p>
                      <a:pPr marL="0" marR="0" lvl="0" indent="0">
                        <a:lnSpc>
                          <a:spcPct val="115000"/>
                        </a:lnSpc>
                        <a:spcBef>
                          <a:spcPts val="600"/>
                        </a:spcBef>
                        <a:spcAft>
                          <a:spcPts val="0"/>
                        </a:spcAft>
                        <a:buFont typeface="Symbol" panose="05050102010706020507" pitchFamily="18" charset="2"/>
                        <a:buNone/>
                      </a:pPr>
                      <a:endParaRPr lang="en-US" sz="1800" dirty="0">
                        <a:effectLst/>
                        <a:latin typeface="Verdana" panose="020B0604030504040204" pitchFamily="34" charset="0"/>
                        <a:ea typeface="Calibri" panose="020F0502020204030204" pitchFamily="34" charset="0"/>
                        <a:cs typeface="Times New Roman" panose="02020603050405020304" pitchFamily="18" charset="0"/>
                      </a:endParaRPr>
                    </a:p>
                  </a:txBody>
                  <a:tcPr marL="68477" marR="68477" marT="0" marB="0"/>
                </a:tc>
                <a:extLst>
                  <a:ext uri="{0D108BD9-81ED-4DB2-BD59-A6C34878D82A}">
                    <a16:rowId xmlns:a16="http://schemas.microsoft.com/office/drawing/2014/main" xmlns="" val="3772824894"/>
                  </a:ext>
                </a:extLst>
              </a:tr>
            </a:tbl>
          </a:graphicData>
        </a:graphic>
      </p:graphicFrame>
    </p:spTree>
    <p:extLst>
      <p:ext uri="{BB962C8B-B14F-4D97-AF65-F5344CB8AC3E}">
        <p14:creationId xmlns:p14="http://schemas.microsoft.com/office/powerpoint/2010/main" val="9557417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540" y="368660"/>
            <a:ext cx="8171173" cy="1102589"/>
          </a:xfrm>
        </p:spPr>
        <p:txBody>
          <a:bodyPr/>
          <a:lstStyle/>
          <a:p>
            <a:r>
              <a:rPr lang="en-US" sz="2800" dirty="0">
                <a:ea typeface="Verdana" panose="020B0604030504040204" pitchFamily="34" charset="0"/>
              </a:rPr>
              <a:t>Some Guidelines</a:t>
            </a:r>
            <a:endParaRPr lang="en-GB" dirty="0"/>
          </a:p>
        </p:txBody>
      </p:sp>
      <p:graphicFrame>
        <p:nvGraphicFramePr>
          <p:cNvPr id="4" name="Table 3">
            <a:extLst>
              <a:ext uri="{FF2B5EF4-FFF2-40B4-BE49-F238E27FC236}">
                <a16:creationId xmlns:a16="http://schemas.microsoft.com/office/drawing/2014/main" xmlns="" id="{37589048-2946-46BE-9417-901BE6987DE9}"/>
              </a:ext>
            </a:extLst>
          </p:cNvPr>
          <p:cNvGraphicFramePr>
            <a:graphicFrameLocks noGrp="1"/>
          </p:cNvGraphicFramePr>
          <p:nvPr>
            <p:extLst>
              <p:ext uri="{D42A27DB-BD31-4B8C-83A1-F6EECF244321}">
                <p14:modId xmlns:p14="http://schemas.microsoft.com/office/powerpoint/2010/main" val="272936606"/>
              </p:ext>
            </p:extLst>
          </p:nvPr>
        </p:nvGraphicFramePr>
        <p:xfrm>
          <a:off x="304800" y="1340924"/>
          <a:ext cx="8305800" cy="4967706"/>
        </p:xfrm>
        <a:graphic>
          <a:graphicData uri="http://schemas.openxmlformats.org/drawingml/2006/table">
            <a:tbl>
              <a:tblPr firstRow="1" firstCol="1" bandRow="1">
                <a:tableStyleId>{5C22544A-7EE6-4342-B048-85BDC9FD1C3A}</a:tableStyleId>
              </a:tblPr>
              <a:tblGrid>
                <a:gridCol w="4152900">
                  <a:extLst>
                    <a:ext uri="{9D8B030D-6E8A-4147-A177-3AD203B41FA5}">
                      <a16:colId xmlns:a16="http://schemas.microsoft.com/office/drawing/2014/main" xmlns="" val="2116455051"/>
                    </a:ext>
                  </a:extLst>
                </a:gridCol>
                <a:gridCol w="4152900">
                  <a:extLst>
                    <a:ext uri="{9D8B030D-6E8A-4147-A177-3AD203B41FA5}">
                      <a16:colId xmlns:a16="http://schemas.microsoft.com/office/drawing/2014/main" xmlns="" val="1319288503"/>
                    </a:ext>
                  </a:extLst>
                </a:gridCol>
              </a:tblGrid>
              <a:tr h="467896">
                <a:tc>
                  <a:txBody>
                    <a:bodyPr/>
                    <a:lstStyle/>
                    <a:p>
                      <a:pPr marL="0" marR="0" algn="ctr">
                        <a:lnSpc>
                          <a:spcPct val="150000"/>
                        </a:lnSpc>
                        <a:spcBef>
                          <a:spcPts val="0"/>
                        </a:spcBef>
                        <a:spcAft>
                          <a:spcPts val="0"/>
                        </a:spcAft>
                      </a:pPr>
                      <a:r>
                        <a:rPr lang="en-GB" sz="2000" dirty="0">
                          <a:effectLst/>
                        </a:rPr>
                        <a:t>Possible DOs</a:t>
                      </a:r>
                      <a:endParaRPr lang="en-US" sz="2000" dirty="0">
                        <a:effectLst/>
                        <a:latin typeface="Verdana" panose="020B0604030504040204" pitchFamily="34" charset="0"/>
                        <a:ea typeface="Calibri" panose="020F0502020204030204" pitchFamily="34" charset="0"/>
                        <a:cs typeface="Times New Roman" panose="02020603050405020304" pitchFamily="18" charset="0"/>
                      </a:endParaRPr>
                    </a:p>
                  </a:txBody>
                  <a:tcPr marL="68477" marR="68477" marT="0" marB="0" anchor="ctr"/>
                </a:tc>
                <a:tc>
                  <a:txBody>
                    <a:bodyPr/>
                    <a:lstStyle/>
                    <a:p>
                      <a:pPr marL="0" marR="0" algn="ctr">
                        <a:lnSpc>
                          <a:spcPct val="150000"/>
                        </a:lnSpc>
                        <a:spcBef>
                          <a:spcPts val="0"/>
                        </a:spcBef>
                        <a:spcAft>
                          <a:spcPts val="0"/>
                        </a:spcAft>
                      </a:pPr>
                      <a:r>
                        <a:rPr lang="en-GB" sz="2000" dirty="0">
                          <a:effectLst/>
                        </a:rPr>
                        <a:t>Definite DON’Ts</a:t>
                      </a:r>
                      <a:endParaRPr lang="en-US" sz="2000" dirty="0">
                        <a:effectLst/>
                        <a:latin typeface="Verdana" panose="020B0604030504040204" pitchFamily="34" charset="0"/>
                        <a:ea typeface="Calibri" panose="020F0502020204030204" pitchFamily="34" charset="0"/>
                        <a:cs typeface="Times New Roman" panose="02020603050405020304" pitchFamily="18" charset="0"/>
                      </a:endParaRPr>
                    </a:p>
                  </a:txBody>
                  <a:tcPr marL="68477" marR="68477" marT="0" marB="0" anchor="ctr"/>
                </a:tc>
                <a:extLst>
                  <a:ext uri="{0D108BD9-81ED-4DB2-BD59-A6C34878D82A}">
                    <a16:rowId xmlns:a16="http://schemas.microsoft.com/office/drawing/2014/main" xmlns="" val="3457792751"/>
                  </a:ext>
                </a:extLst>
              </a:tr>
              <a:tr h="4499810">
                <a:tc>
                  <a:txBody>
                    <a:bodyPr/>
                    <a:lstStyle/>
                    <a:p>
                      <a:pPr marL="342900" lvl="0" indent="-342900">
                        <a:buFont typeface="Arial" panose="020B0604020202020204" pitchFamily="34" charset="0"/>
                        <a:buChar char="•"/>
                      </a:pPr>
                      <a:r>
                        <a:rPr lang="en-GB" sz="2000" b="1" kern="1200" dirty="0" smtClean="0">
                          <a:solidFill>
                            <a:schemeClr val="lt1"/>
                          </a:solidFill>
                          <a:effectLst/>
                          <a:latin typeface="+mn-lt"/>
                          <a:ea typeface="+mn-ea"/>
                          <a:cs typeface="+mn-cs"/>
                        </a:rPr>
                        <a:t>Asking the questions to a proxy </a:t>
                      </a:r>
                      <a:endParaRPr lang="fr-FR" sz="2000" b="1" kern="1200" dirty="0" smtClean="0">
                        <a:solidFill>
                          <a:schemeClr val="lt1"/>
                        </a:solidFill>
                        <a:effectLst/>
                        <a:latin typeface="+mn-lt"/>
                        <a:ea typeface="+mn-ea"/>
                        <a:cs typeface="+mn-cs"/>
                      </a:endParaRPr>
                    </a:p>
                    <a:p>
                      <a:r>
                        <a:rPr lang="en-GB" sz="1800" b="0" kern="1200" dirty="0" smtClean="0">
                          <a:solidFill>
                            <a:schemeClr val="lt1"/>
                          </a:solidFill>
                          <a:effectLst/>
                          <a:latin typeface="+mn-lt"/>
                          <a:ea typeface="+mn-ea"/>
                          <a:cs typeface="+mn-cs"/>
                        </a:rPr>
                        <a:t>Sometimes you will not be able to ask the questions directly to the respondent and so you will have to use a proxy respondent. </a:t>
                      </a:r>
                    </a:p>
                    <a:p>
                      <a:r>
                        <a:rPr lang="en-GB" sz="1800" b="0" kern="1200" dirty="0" smtClean="0">
                          <a:solidFill>
                            <a:schemeClr val="lt1"/>
                          </a:solidFill>
                          <a:effectLst/>
                          <a:latin typeface="+mn-lt"/>
                          <a:ea typeface="+mn-ea"/>
                          <a:cs typeface="+mn-cs"/>
                        </a:rPr>
                        <a:t> </a:t>
                      </a:r>
                      <a:endParaRPr lang="fr-FR" sz="1800" b="0" kern="1200" dirty="0" smtClean="0">
                        <a:solidFill>
                          <a:schemeClr val="lt1"/>
                        </a:solidFill>
                        <a:effectLst/>
                        <a:latin typeface="+mn-lt"/>
                        <a:ea typeface="+mn-ea"/>
                        <a:cs typeface="+mn-cs"/>
                      </a:endParaRPr>
                    </a:p>
                    <a:p>
                      <a:r>
                        <a:rPr lang="en-GB" sz="1800" b="0" kern="1200" dirty="0" smtClean="0">
                          <a:solidFill>
                            <a:schemeClr val="lt1"/>
                          </a:solidFill>
                          <a:effectLst/>
                          <a:latin typeface="+mn-lt"/>
                          <a:ea typeface="+mn-ea"/>
                          <a:cs typeface="+mn-cs"/>
                        </a:rPr>
                        <a:t>Note – the child functioning module should always be administered to the mother or the primary caregiver</a:t>
                      </a:r>
                      <a:r>
                        <a:rPr lang="en-GB" sz="1800" b="0" i="1" kern="1200" dirty="0" smtClean="0">
                          <a:solidFill>
                            <a:schemeClr val="lt1"/>
                          </a:solidFill>
                          <a:effectLst/>
                          <a:latin typeface="+mn-lt"/>
                          <a:ea typeface="+mn-ea"/>
                          <a:cs typeface="+mn-cs"/>
                        </a:rPr>
                        <a:t>.</a:t>
                      </a:r>
                      <a:endParaRPr lang="fr-FR" sz="1800" b="0" kern="1200" dirty="0" smtClean="0">
                        <a:solidFill>
                          <a:schemeClr val="lt1"/>
                        </a:solidFill>
                        <a:effectLst/>
                        <a:latin typeface="+mn-lt"/>
                        <a:ea typeface="+mn-ea"/>
                        <a:cs typeface="+mn-cs"/>
                      </a:endParaRPr>
                    </a:p>
                    <a:p>
                      <a:pPr marL="342900" lvl="0" indent="-342900">
                        <a:buFont typeface="Arial" panose="020B0604020202020204" pitchFamily="34" charset="0"/>
                        <a:buChar char="•"/>
                      </a:pPr>
                      <a:endParaRPr lang="en-US" sz="1800" b="0" kern="1200" dirty="0">
                        <a:solidFill>
                          <a:schemeClr val="bg1"/>
                        </a:solidFill>
                        <a:effectLst/>
                        <a:latin typeface="+mn-lt"/>
                        <a:ea typeface="+mn-ea"/>
                        <a:cs typeface="+mn-cs"/>
                      </a:endParaRPr>
                    </a:p>
                  </a:txBody>
                  <a:tcPr marL="68477" marR="68477" marT="0" marB="0"/>
                </a:tc>
                <a:tc>
                  <a:txBody>
                    <a:bodyPr/>
                    <a:lstStyle/>
                    <a:p>
                      <a:pPr marL="342900" lvl="0" indent="-342900">
                        <a:buFont typeface="Arial" panose="020B0604020202020204" pitchFamily="34" charset="0"/>
                        <a:buChar char="•"/>
                      </a:pPr>
                      <a:r>
                        <a:rPr lang="en-GB" sz="2000" b="1" kern="1200" dirty="0" smtClean="0">
                          <a:solidFill>
                            <a:schemeClr val="dk1"/>
                          </a:solidFill>
                          <a:effectLst/>
                          <a:latin typeface="+mn-lt"/>
                          <a:ea typeface="+mn-ea"/>
                          <a:cs typeface="+mn-cs"/>
                        </a:rPr>
                        <a:t>Don’t give examples</a:t>
                      </a:r>
                      <a:endParaRPr lang="fr-FR" sz="2000" b="1" kern="1200" dirty="0" smtClean="0">
                        <a:solidFill>
                          <a:schemeClr val="dk1"/>
                        </a:solidFill>
                        <a:effectLst/>
                        <a:latin typeface="+mn-lt"/>
                        <a:ea typeface="+mn-ea"/>
                        <a:cs typeface="+mn-cs"/>
                      </a:endParaRPr>
                    </a:p>
                    <a:p>
                      <a:r>
                        <a:rPr lang="en-GB" sz="1600" kern="1200" dirty="0" smtClean="0">
                          <a:solidFill>
                            <a:schemeClr val="dk1"/>
                          </a:solidFill>
                          <a:effectLst/>
                          <a:latin typeface="+mn-lt"/>
                          <a:ea typeface="+mn-ea"/>
                          <a:cs typeface="+mn-cs"/>
                        </a:rPr>
                        <a:t>Apart from the questions with examples built in, do not give or make up examples of the questions as this will affect the quality of the data.  Repeat the questions if needed, and move on to the next question if the person does not understand. </a:t>
                      </a:r>
                      <a:endParaRPr lang="fr-FR" sz="1600" kern="1200" dirty="0" smtClean="0">
                        <a:solidFill>
                          <a:schemeClr val="dk1"/>
                        </a:solidFill>
                        <a:effectLst/>
                        <a:latin typeface="+mn-lt"/>
                        <a:ea typeface="+mn-ea"/>
                        <a:cs typeface="+mn-cs"/>
                      </a:endParaRPr>
                    </a:p>
                    <a:p>
                      <a:r>
                        <a:rPr lang="en-GB" sz="1600" kern="1200" dirty="0" smtClean="0">
                          <a:solidFill>
                            <a:schemeClr val="dk1"/>
                          </a:solidFill>
                          <a:effectLst/>
                          <a:latin typeface="+mn-lt"/>
                          <a:ea typeface="+mn-ea"/>
                          <a:cs typeface="+mn-cs"/>
                        </a:rPr>
                        <a:t> </a:t>
                      </a:r>
                    </a:p>
                    <a:p>
                      <a:pPr marL="342900" lvl="0" indent="-342900">
                        <a:buFont typeface="Arial" panose="020B0604020202020204" pitchFamily="34" charset="0"/>
                        <a:buChar char="•"/>
                      </a:pPr>
                      <a:r>
                        <a:rPr lang="en-GB" sz="2000" b="1" kern="1200" dirty="0" smtClean="0">
                          <a:solidFill>
                            <a:schemeClr val="dk1"/>
                          </a:solidFill>
                          <a:effectLst/>
                          <a:latin typeface="+mn-lt"/>
                          <a:ea typeface="+mn-ea"/>
                          <a:cs typeface="+mn-cs"/>
                        </a:rPr>
                        <a:t>Don’t translate on the go</a:t>
                      </a:r>
                      <a:endParaRPr lang="fr-FR" sz="2000" b="1" kern="1200" dirty="0" smtClean="0">
                        <a:solidFill>
                          <a:schemeClr val="dk1"/>
                        </a:solidFill>
                        <a:effectLst/>
                        <a:latin typeface="+mn-lt"/>
                        <a:ea typeface="+mn-ea"/>
                        <a:cs typeface="+mn-cs"/>
                      </a:endParaRPr>
                    </a:p>
                    <a:p>
                      <a:r>
                        <a:rPr lang="en-GB" sz="1600" kern="1200" dirty="0" smtClean="0">
                          <a:solidFill>
                            <a:schemeClr val="dk1"/>
                          </a:solidFill>
                          <a:effectLst/>
                          <a:latin typeface="+mn-lt"/>
                          <a:ea typeface="+mn-ea"/>
                          <a:cs typeface="+mn-cs"/>
                        </a:rPr>
                        <a:t>Translations should have been agreed upon before data collection. Translation should not be done on the go. If translation on the go is necessary, comprehensive training on the meaning of the questions must be provided to avoid errors. </a:t>
                      </a:r>
                      <a:endParaRPr lang="fr-FR" sz="1600" kern="1200" dirty="0" smtClean="0">
                        <a:solidFill>
                          <a:schemeClr val="dk1"/>
                        </a:solidFill>
                        <a:effectLst/>
                        <a:latin typeface="+mn-lt"/>
                        <a:ea typeface="+mn-ea"/>
                        <a:cs typeface="+mn-cs"/>
                      </a:endParaRPr>
                    </a:p>
                    <a:p>
                      <a:endParaRPr lang="fr-FR" sz="1600" kern="1200" dirty="0" smtClean="0">
                        <a:solidFill>
                          <a:schemeClr val="dk1"/>
                        </a:solidFill>
                        <a:effectLst/>
                        <a:latin typeface="+mn-lt"/>
                        <a:ea typeface="+mn-ea"/>
                        <a:cs typeface="+mn-cs"/>
                      </a:endParaRPr>
                    </a:p>
                  </a:txBody>
                  <a:tcPr marL="68477" marR="68477" marT="0" marB="0"/>
                </a:tc>
                <a:extLst>
                  <a:ext uri="{0D108BD9-81ED-4DB2-BD59-A6C34878D82A}">
                    <a16:rowId xmlns:a16="http://schemas.microsoft.com/office/drawing/2014/main" xmlns="" val="3772824894"/>
                  </a:ext>
                </a:extLst>
              </a:tr>
            </a:tbl>
          </a:graphicData>
        </a:graphic>
      </p:graphicFrame>
    </p:spTree>
    <p:extLst>
      <p:ext uri="{BB962C8B-B14F-4D97-AF65-F5344CB8AC3E}">
        <p14:creationId xmlns:p14="http://schemas.microsoft.com/office/powerpoint/2010/main" val="34283939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540" y="368660"/>
            <a:ext cx="8171173" cy="1102589"/>
          </a:xfrm>
        </p:spPr>
        <p:txBody>
          <a:bodyPr/>
          <a:lstStyle/>
          <a:p>
            <a:r>
              <a:rPr lang="en-US" sz="2800" dirty="0">
                <a:ea typeface="Verdana" panose="020B0604030504040204" pitchFamily="34" charset="0"/>
              </a:rPr>
              <a:t>Some Guidelines</a:t>
            </a:r>
            <a:endParaRPr lang="en-GB" dirty="0"/>
          </a:p>
        </p:txBody>
      </p:sp>
      <p:graphicFrame>
        <p:nvGraphicFramePr>
          <p:cNvPr id="4" name="Table 3">
            <a:extLst>
              <a:ext uri="{FF2B5EF4-FFF2-40B4-BE49-F238E27FC236}">
                <a16:creationId xmlns:a16="http://schemas.microsoft.com/office/drawing/2014/main" xmlns="" id="{37589048-2946-46BE-9417-901BE6987DE9}"/>
              </a:ext>
            </a:extLst>
          </p:cNvPr>
          <p:cNvGraphicFramePr>
            <a:graphicFrameLocks noGrp="1"/>
          </p:cNvGraphicFramePr>
          <p:nvPr>
            <p:extLst>
              <p:ext uri="{D42A27DB-BD31-4B8C-83A1-F6EECF244321}">
                <p14:modId xmlns:p14="http://schemas.microsoft.com/office/powerpoint/2010/main" val="3335676361"/>
              </p:ext>
            </p:extLst>
          </p:nvPr>
        </p:nvGraphicFramePr>
        <p:xfrm>
          <a:off x="304800" y="1223755"/>
          <a:ext cx="8305800" cy="4957010"/>
        </p:xfrm>
        <a:graphic>
          <a:graphicData uri="http://schemas.openxmlformats.org/drawingml/2006/table">
            <a:tbl>
              <a:tblPr firstRow="1" firstCol="1" bandRow="1">
                <a:tableStyleId>{5C22544A-7EE6-4342-B048-85BDC9FD1C3A}</a:tableStyleId>
              </a:tblPr>
              <a:tblGrid>
                <a:gridCol w="4152900">
                  <a:extLst>
                    <a:ext uri="{9D8B030D-6E8A-4147-A177-3AD203B41FA5}">
                      <a16:colId xmlns:a16="http://schemas.microsoft.com/office/drawing/2014/main" xmlns="" val="2116455051"/>
                    </a:ext>
                  </a:extLst>
                </a:gridCol>
                <a:gridCol w="4152900">
                  <a:extLst>
                    <a:ext uri="{9D8B030D-6E8A-4147-A177-3AD203B41FA5}">
                      <a16:colId xmlns:a16="http://schemas.microsoft.com/office/drawing/2014/main" xmlns="" val="1319288503"/>
                    </a:ext>
                  </a:extLst>
                </a:gridCol>
              </a:tblGrid>
              <a:tr h="73683">
                <a:tc>
                  <a:txBody>
                    <a:bodyPr/>
                    <a:lstStyle/>
                    <a:p>
                      <a:pPr marL="0" marR="0" algn="ctr">
                        <a:lnSpc>
                          <a:spcPct val="150000"/>
                        </a:lnSpc>
                        <a:spcBef>
                          <a:spcPts val="0"/>
                        </a:spcBef>
                        <a:spcAft>
                          <a:spcPts val="0"/>
                        </a:spcAft>
                      </a:pPr>
                      <a:r>
                        <a:rPr lang="en-GB" sz="2000" dirty="0">
                          <a:effectLst/>
                        </a:rPr>
                        <a:t>Possible DOs</a:t>
                      </a:r>
                      <a:endParaRPr lang="en-US" sz="2000" dirty="0">
                        <a:effectLst/>
                        <a:latin typeface="Verdana" panose="020B0604030504040204" pitchFamily="34" charset="0"/>
                        <a:ea typeface="Calibri" panose="020F0502020204030204" pitchFamily="34" charset="0"/>
                        <a:cs typeface="Times New Roman" panose="02020603050405020304" pitchFamily="18" charset="0"/>
                      </a:endParaRPr>
                    </a:p>
                  </a:txBody>
                  <a:tcPr marL="68477" marR="68477" marT="0" marB="0" anchor="ctr"/>
                </a:tc>
                <a:tc>
                  <a:txBody>
                    <a:bodyPr/>
                    <a:lstStyle/>
                    <a:p>
                      <a:pPr marL="0" marR="0" algn="ctr">
                        <a:lnSpc>
                          <a:spcPct val="150000"/>
                        </a:lnSpc>
                        <a:spcBef>
                          <a:spcPts val="0"/>
                        </a:spcBef>
                        <a:spcAft>
                          <a:spcPts val="0"/>
                        </a:spcAft>
                      </a:pPr>
                      <a:r>
                        <a:rPr lang="en-GB" sz="2000" dirty="0">
                          <a:effectLst/>
                        </a:rPr>
                        <a:t>Definite DON’Ts</a:t>
                      </a:r>
                      <a:endParaRPr lang="en-US" sz="2000" dirty="0">
                        <a:effectLst/>
                        <a:latin typeface="Verdana" panose="020B0604030504040204" pitchFamily="34" charset="0"/>
                        <a:ea typeface="Calibri" panose="020F0502020204030204" pitchFamily="34" charset="0"/>
                        <a:cs typeface="Times New Roman" panose="02020603050405020304" pitchFamily="18" charset="0"/>
                      </a:endParaRPr>
                    </a:p>
                  </a:txBody>
                  <a:tcPr marL="68477" marR="68477" marT="0" marB="0" anchor="ctr"/>
                </a:tc>
                <a:extLst>
                  <a:ext uri="{0D108BD9-81ED-4DB2-BD59-A6C34878D82A}">
                    <a16:rowId xmlns:a16="http://schemas.microsoft.com/office/drawing/2014/main" xmlns="" val="3457792751"/>
                  </a:ext>
                </a:extLst>
              </a:tr>
              <a:tr h="4499810">
                <a:tc>
                  <a:txBody>
                    <a:bodyPr/>
                    <a:lstStyle/>
                    <a:p>
                      <a:pPr marL="342900" marR="0" lvl="0" indent="-342900" algn="l" defTabSz="778593" rtl="0" eaLnBrk="1" latinLnBrk="0" hangingPunct="1">
                        <a:lnSpc>
                          <a:spcPct val="115000"/>
                        </a:lnSpc>
                        <a:spcBef>
                          <a:spcPts val="0"/>
                        </a:spcBef>
                        <a:spcAft>
                          <a:spcPts val="0"/>
                        </a:spcAft>
                        <a:buFont typeface="Arial" panose="020B0604020202020204" pitchFamily="34" charset="0"/>
                        <a:buChar char="•"/>
                      </a:pPr>
                      <a:r>
                        <a:rPr lang="en-US" sz="2000" b="1" kern="1200" dirty="0" smtClean="0">
                          <a:solidFill>
                            <a:schemeClr val="bg1"/>
                          </a:solidFill>
                          <a:effectLst/>
                          <a:latin typeface="+mn-lt"/>
                          <a:ea typeface="+mn-ea"/>
                          <a:cs typeface="+mn-cs"/>
                        </a:rPr>
                        <a:t>Do </a:t>
                      </a:r>
                      <a:r>
                        <a:rPr lang="en-US" sz="2000" b="1" kern="1200" dirty="0">
                          <a:solidFill>
                            <a:schemeClr val="bg1"/>
                          </a:solidFill>
                          <a:effectLst/>
                          <a:latin typeface="+mn-lt"/>
                          <a:ea typeface="+mn-ea"/>
                          <a:cs typeface="+mn-cs"/>
                        </a:rPr>
                        <a:t>allow participants to skip questions if they are uncomfortable </a:t>
                      </a:r>
                      <a:r>
                        <a:rPr lang="en-US" sz="2000" b="1" kern="1200" dirty="0" smtClean="0">
                          <a:solidFill>
                            <a:schemeClr val="bg1"/>
                          </a:solidFill>
                          <a:effectLst/>
                          <a:latin typeface="+mn-lt"/>
                          <a:ea typeface="+mn-ea"/>
                          <a:cs typeface="+mn-cs"/>
                        </a:rPr>
                        <a:t>answering</a:t>
                      </a:r>
                      <a:endParaRPr lang="en-US" sz="2000" b="1" kern="1200" dirty="0">
                        <a:solidFill>
                          <a:schemeClr val="bg1"/>
                        </a:solidFill>
                        <a:effectLst/>
                        <a:latin typeface="+mn-lt"/>
                        <a:ea typeface="+mn-ea"/>
                        <a:cs typeface="+mn-cs"/>
                      </a:endParaRPr>
                    </a:p>
                    <a:p>
                      <a:pPr marL="0" marR="0" lvl="0" indent="0" algn="l" defTabSz="778593" rtl="0" eaLnBrk="1" latinLnBrk="0" hangingPunct="1">
                        <a:lnSpc>
                          <a:spcPct val="115000"/>
                        </a:lnSpc>
                        <a:spcBef>
                          <a:spcPts val="0"/>
                        </a:spcBef>
                        <a:spcAft>
                          <a:spcPts val="0"/>
                        </a:spcAft>
                        <a:buFont typeface="Arial" panose="020B0604020202020204" pitchFamily="34" charset="0"/>
                        <a:buNone/>
                      </a:pPr>
                      <a:r>
                        <a:rPr lang="en-US" sz="1800" b="0" kern="1200" dirty="0">
                          <a:solidFill>
                            <a:schemeClr val="bg1"/>
                          </a:solidFill>
                          <a:effectLst/>
                          <a:latin typeface="+mn-lt"/>
                          <a:ea typeface="+mn-ea"/>
                          <a:cs typeface="+mn-cs"/>
                        </a:rPr>
                        <a:t>If someone doesn’t answer or refuses to answer, move on to the next question</a:t>
                      </a:r>
                    </a:p>
                  </a:txBody>
                  <a:tcPr marL="68477" marR="68477" marT="0" marB="0"/>
                </a:tc>
                <a:tc>
                  <a:txBody>
                    <a:bodyPr/>
                    <a:lstStyle/>
                    <a:p>
                      <a:pPr marL="342900" lvl="0" indent="-342900">
                        <a:buFont typeface="Arial" panose="020B0604020202020204" pitchFamily="34" charset="0"/>
                        <a:buChar char="•"/>
                      </a:pPr>
                      <a:r>
                        <a:rPr lang="en-GB" sz="2000" b="1" kern="1200" dirty="0" smtClean="0">
                          <a:solidFill>
                            <a:schemeClr val="dk1"/>
                          </a:solidFill>
                          <a:effectLst/>
                          <a:latin typeface="+mn-lt"/>
                          <a:ea typeface="+mn-ea"/>
                          <a:cs typeface="+mn-cs"/>
                        </a:rPr>
                        <a:t>Don’t make observations </a:t>
                      </a:r>
                      <a:endParaRPr lang="fr-FR" sz="2000" b="1" kern="1200" dirty="0" smtClean="0">
                        <a:solidFill>
                          <a:schemeClr val="dk1"/>
                        </a:solidFill>
                        <a:effectLst/>
                        <a:latin typeface="+mn-lt"/>
                        <a:ea typeface="+mn-ea"/>
                        <a:cs typeface="+mn-cs"/>
                      </a:endParaRPr>
                    </a:p>
                    <a:p>
                      <a:r>
                        <a:rPr lang="en-GB" sz="1800" kern="1200" dirty="0" smtClean="0">
                          <a:solidFill>
                            <a:schemeClr val="dk1"/>
                          </a:solidFill>
                          <a:effectLst/>
                          <a:latin typeface="+mn-lt"/>
                          <a:ea typeface="+mn-ea"/>
                          <a:cs typeface="+mn-cs"/>
                        </a:rPr>
                        <a:t>Data should not be recorded based on observation, or assumptions made about what a respondent can or cannot do as only they know their level of difficulties in their everyday environment. </a:t>
                      </a:r>
                    </a:p>
                    <a:p>
                      <a:endParaRPr lang="fr-FR" sz="1800" kern="1200" dirty="0" smtClean="0">
                        <a:solidFill>
                          <a:schemeClr val="dk1"/>
                        </a:solidFill>
                        <a:effectLst/>
                        <a:latin typeface="+mn-lt"/>
                        <a:ea typeface="+mn-ea"/>
                        <a:cs typeface="+mn-cs"/>
                      </a:endParaRPr>
                    </a:p>
                    <a:p>
                      <a:r>
                        <a:rPr lang="en-GB" sz="1800" kern="1200" dirty="0" smtClean="0">
                          <a:solidFill>
                            <a:schemeClr val="dk1"/>
                          </a:solidFill>
                          <a:effectLst/>
                          <a:latin typeface="+mn-lt"/>
                          <a:ea typeface="+mn-ea"/>
                          <a:cs typeface="+mn-cs"/>
                        </a:rPr>
                        <a:t>However, be sensitive to the situation. It may be necessary to acknowledge what you observe. For example, “</a:t>
                      </a:r>
                      <a:r>
                        <a:rPr lang="en-GB" sz="1800" i="1" kern="1200" dirty="0" smtClean="0">
                          <a:solidFill>
                            <a:schemeClr val="dk1"/>
                          </a:solidFill>
                          <a:effectLst/>
                          <a:latin typeface="+mn-lt"/>
                          <a:ea typeface="+mn-ea"/>
                          <a:cs typeface="+mn-cs"/>
                        </a:rPr>
                        <a:t>I can see you are in a wheelchair, but can you tell me to what extent you have difficulty walking</a:t>
                      </a:r>
                      <a:r>
                        <a:rPr lang="en-GB" sz="1800" kern="1200" dirty="0" smtClean="0">
                          <a:solidFill>
                            <a:schemeClr val="dk1"/>
                          </a:solidFill>
                          <a:effectLst/>
                          <a:latin typeface="+mn-lt"/>
                          <a:ea typeface="+mn-ea"/>
                          <a:cs typeface="+mn-cs"/>
                        </a:rPr>
                        <a:t>” (followed up with the response categories).</a:t>
                      </a:r>
                      <a:endParaRPr lang="fr-FR" sz="1800" kern="1200" dirty="0" smtClean="0">
                        <a:solidFill>
                          <a:schemeClr val="dk1"/>
                        </a:solidFill>
                        <a:effectLst/>
                        <a:latin typeface="+mn-lt"/>
                        <a:ea typeface="+mn-ea"/>
                        <a:cs typeface="+mn-cs"/>
                      </a:endParaRPr>
                    </a:p>
                    <a:p>
                      <a:pPr marL="342900" lvl="0" indent="-342900">
                        <a:buFont typeface="Arial" panose="020B0604020202020204" pitchFamily="34" charset="0"/>
                        <a:buChar char="•"/>
                      </a:pPr>
                      <a:endParaRPr lang="en-US" sz="1800" b="0" kern="1200" dirty="0">
                        <a:solidFill>
                          <a:schemeClr val="dk1"/>
                        </a:solidFill>
                        <a:effectLst/>
                        <a:latin typeface="+mn-lt"/>
                        <a:ea typeface="+mn-ea"/>
                        <a:cs typeface="+mn-cs"/>
                      </a:endParaRPr>
                    </a:p>
                  </a:txBody>
                  <a:tcPr marL="68477" marR="68477" marT="0" marB="0"/>
                </a:tc>
                <a:extLst>
                  <a:ext uri="{0D108BD9-81ED-4DB2-BD59-A6C34878D82A}">
                    <a16:rowId xmlns:a16="http://schemas.microsoft.com/office/drawing/2014/main" xmlns="" val="3772824894"/>
                  </a:ext>
                </a:extLst>
              </a:tr>
            </a:tbl>
          </a:graphicData>
        </a:graphic>
      </p:graphicFrame>
    </p:spTree>
    <p:extLst>
      <p:ext uri="{BB962C8B-B14F-4D97-AF65-F5344CB8AC3E}">
        <p14:creationId xmlns:p14="http://schemas.microsoft.com/office/powerpoint/2010/main" val="19317395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How Do I..?</a:t>
            </a:r>
          </a:p>
        </p:txBody>
      </p:sp>
      <p:sp>
        <p:nvSpPr>
          <p:cNvPr id="6" name="Rectangle 5">
            <a:extLst>
              <a:ext uri="{FF2B5EF4-FFF2-40B4-BE49-F238E27FC236}">
                <a16:creationId xmlns:a16="http://schemas.microsoft.com/office/drawing/2014/main" xmlns="" id="{7BB158BD-82E0-47CD-B6D5-A9DF750FB2C1}"/>
              </a:ext>
            </a:extLst>
          </p:cNvPr>
          <p:cNvSpPr/>
          <p:nvPr/>
        </p:nvSpPr>
        <p:spPr>
          <a:xfrm>
            <a:off x="611559" y="1718810"/>
            <a:ext cx="8039677" cy="3539430"/>
          </a:xfrm>
          <a:prstGeom prst="rect">
            <a:avLst/>
          </a:prstGeom>
        </p:spPr>
        <p:txBody>
          <a:bodyPr wrap="square">
            <a:spAutoFit/>
          </a:bodyPr>
          <a:lstStyle/>
          <a:p>
            <a:pPr marL="457200" indent="-457200">
              <a:buFont typeface="Arial" panose="020B0604020202020204" pitchFamily="34" charset="0"/>
              <a:buChar char="•"/>
            </a:pPr>
            <a:r>
              <a:rPr lang="en-US" sz="2800" dirty="0"/>
              <a:t>A</a:t>
            </a:r>
            <a:r>
              <a:rPr lang="en-GB" sz="2800" dirty="0" err="1"/>
              <a:t>sk</a:t>
            </a:r>
            <a:r>
              <a:rPr lang="en-GB" sz="2800" dirty="0"/>
              <a:t> a question when the answer is obvious?</a:t>
            </a:r>
          </a:p>
          <a:p>
            <a:pPr marL="457200" indent="-457200">
              <a:buFont typeface="Arial" panose="020B0604020202020204" pitchFamily="34" charset="0"/>
              <a:buChar char="•"/>
            </a:pPr>
            <a:r>
              <a:rPr lang="en-US" sz="2800" dirty="0"/>
              <a:t>A</a:t>
            </a:r>
            <a:r>
              <a:rPr lang="en-GB" sz="2800" dirty="0" err="1"/>
              <a:t>dapt</a:t>
            </a:r>
            <a:r>
              <a:rPr lang="en-GB" sz="2800" dirty="0"/>
              <a:t> the questions for context?</a:t>
            </a:r>
          </a:p>
          <a:p>
            <a:pPr marL="457200" indent="-457200">
              <a:buFont typeface="Arial" panose="020B0604020202020204" pitchFamily="34" charset="0"/>
              <a:buChar char="•"/>
            </a:pPr>
            <a:r>
              <a:rPr lang="en-US" sz="2800" dirty="0"/>
              <a:t>C</a:t>
            </a:r>
            <a:r>
              <a:rPr lang="en-GB" sz="2800" dirty="0" err="1"/>
              <a:t>apture</a:t>
            </a:r>
            <a:r>
              <a:rPr lang="en-GB" sz="2800" dirty="0"/>
              <a:t> interactions between different disabilities or between different characteristics of identity?</a:t>
            </a:r>
          </a:p>
          <a:p>
            <a:pPr marL="457200" indent="-457200">
              <a:buFont typeface="Arial" panose="020B0604020202020204" pitchFamily="34" charset="0"/>
              <a:buChar char="•"/>
            </a:pPr>
            <a:r>
              <a:rPr lang="en-US" sz="2800" dirty="0"/>
              <a:t>I</a:t>
            </a:r>
            <a:r>
              <a:rPr lang="en-GB" sz="2800" dirty="0" err="1"/>
              <a:t>nteract</a:t>
            </a:r>
            <a:r>
              <a:rPr lang="en-GB" sz="2800" dirty="0"/>
              <a:t> with people with disabilities to make them feel comfortable?</a:t>
            </a:r>
          </a:p>
          <a:p>
            <a:pPr marL="457200" indent="-457200">
              <a:buFont typeface="Arial" panose="020B0604020202020204" pitchFamily="34" charset="0"/>
              <a:buChar char="•"/>
            </a:pPr>
            <a:r>
              <a:rPr lang="en-US" sz="2800" dirty="0"/>
              <a:t>U</a:t>
            </a:r>
            <a:r>
              <a:rPr lang="en-GB" sz="2800" dirty="0"/>
              <a:t>se the questions with children?</a:t>
            </a:r>
            <a:endParaRPr lang="en-US" sz="2800" dirty="0"/>
          </a:p>
        </p:txBody>
      </p:sp>
    </p:spTree>
    <p:extLst>
      <p:ext uri="{BB962C8B-B14F-4D97-AF65-F5344CB8AC3E}">
        <p14:creationId xmlns:p14="http://schemas.microsoft.com/office/powerpoint/2010/main" val="19501372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Challenges</a:t>
            </a:r>
          </a:p>
        </p:txBody>
      </p:sp>
      <p:sp>
        <p:nvSpPr>
          <p:cNvPr id="6" name="Rectangle 5">
            <a:extLst>
              <a:ext uri="{FF2B5EF4-FFF2-40B4-BE49-F238E27FC236}">
                <a16:creationId xmlns:a16="http://schemas.microsoft.com/office/drawing/2014/main" xmlns="" id="{7BB158BD-82E0-47CD-B6D5-A9DF750FB2C1}"/>
              </a:ext>
            </a:extLst>
          </p:cNvPr>
          <p:cNvSpPr/>
          <p:nvPr/>
        </p:nvSpPr>
        <p:spPr>
          <a:xfrm>
            <a:off x="611559" y="1718810"/>
            <a:ext cx="8039677" cy="3108543"/>
          </a:xfrm>
          <a:prstGeom prst="rect">
            <a:avLst/>
          </a:prstGeom>
        </p:spPr>
        <p:txBody>
          <a:bodyPr wrap="square">
            <a:spAutoFit/>
          </a:bodyPr>
          <a:lstStyle/>
          <a:p>
            <a:r>
              <a:rPr lang="en-GB" sz="2800" dirty="0"/>
              <a:t>The Washington Group identifies the majority of people with disabilities – </a:t>
            </a:r>
            <a:r>
              <a:rPr lang="en-GB" sz="2800" b="1" dirty="0"/>
              <a:t>but not all</a:t>
            </a:r>
            <a:r>
              <a:rPr lang="en-GB" sz="2800" dirty="0"/>
              <a:t>. </a:t>
            </a:r>
          </a:p>
          <a:p>
            <a:endParaRPr lang="en-US" sz="2800" dirty="0"/>
          </a:p>
          <a:p>
            <a:pPr lvl="0"/>
            <a:r>
              <a:rPr lang="en-GB" sz="2800" b="1" dirty="0"/>
              <a:t>Psychosocial disabilities </a:t>
            </a:r>
            <a:r>
              <a:rPr lang="en-GB" sz="2800" dirty="0"/>
              <a:t>which do not always lead to limitation in functioning will not always be identified in such a case. For this,  organisations can use the </a:t>
            </a:r>
            <a:r>
              <a:rPr lang="en-GB" sz="2800" b="1" dirty="0"/>
              <a:t>enhanced set </a:t>
            </a:r>
            <a:r>
              <a:rPr lang="en-GB" sz="2800" dirty="0"/>
              <a:t>(12 questions)</a:t>
            </a:r>
            <a:endParaRPr lang="en-US" sz="2800" dirty="0"/>
          </a:p>
        </p:txBody>
      </p:sp>
    </p:spTree>
    <p:extLst>
      <p:ext uri="{BB962C8B-B14F-4D97-AF65-F5344CB8AC3E}">
        <p14:creationId xmlns:p14="http://schemas.microsoft.com/office/powerpoint/2010/main" val="5735335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064" y="233645"/>
            <a:ext cx="8171173" cy="1102589"/>
          </a:xfrm>
        </p:spPr>
        <p:txBody>
          <a:bodyPr/>
          <a:lstStyle/>
          <a:p>
            <a:r>
              <a:rPr lang="en-GB" dirty="0"/>
              <a:t>How to Deliver it</a:t>
            </a:r>
          </a:p>
        </p:txBody>
      </p:sp>
      <p:graphicFrame>
        <p:nvGraphicFramePr>
          <p:cNvPr id="7" name="Content Placeholder 3">
            <a:extLst>
              <a:ext uri="{FF2B5EF4-FFF2-40B4-BE49-F238E27FC236}">
                <a16:creationId xmlns:a16="http://schemas.microsoft.com/office/drawing/2014/main" xmlns="" id="{0000CD67-08F8-45A2-93FB-29F427BD2658}"/>
              </a:ext>
            </a:extLst>
          </p:cNvPr>
          <p:cNvGraphicFramePr>
            <a:graphicFrameLocks noGrp="1"/>
          </p:cNvGraphicFramePr>
          <p:nvPr>
            <p:ph idx="1"/>
            <p:extLst>
              <p:ext uri="{D42A27DB-BD31-4B8C-83A1-F6EECF244321}">
                <p14:modId xmlns:p14="http://schemas.microsoft.com/office/powerpoint/2010/main" val="1142059927"/>
              </p:ext>
            </p:extLst>
          </p:nvPr>
        </p:nvGraphicFramePr>
        <p:xfrm>
          <a:off x="457200" y="1312295"/>
          <a:ext cx="8229600" cy="51770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025127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064" y="233645"/>
            <a:ext cx="8171173" cy="1102589"/>
          </a:xfrm>
        </p:spPr>
        <p:txBody>
          <a:bodyPr/>
          <a:lstStyle/>
          <a:p>
            <a:r>
              <a:rPr lang="en-GB" dirty="0"/>
              <a:t>How to Deliver it</a:t>
            </a:r>
          </a:p>
        </p:txBody>
      </p:sp>
      <p:graphicFrame>
        <p:nvGraphicFramePr>
          <p:cNvPr id="5" name="Content Placeholder 3">
            <a:extLst>
              <a:ext uri="{FF2B5EF4-FFF2-40B4-BE49-F238E27FC236}">
                <a16:creationId xmlns:a16="http://schemas.microsoft.com/office/drawing/2014/main" xmlns="" id="{EBD71BD0-B672-43EC-8834-7E025E8A6F19}"/>
              </a:ext>
            </a:extLst>
          </p:cNvPr>
          <p:cNvGraphicFramePr>
            <a:graphicFrameLocks noGrp="1"/>
          </p:cNvGraphicFramePr>
          <p:nvPr>
            <p:ph idx="1"/>
            <p:extLst>
              <p:ext uri="{D42A27DB-BD31-4B8C-83A1-F6EECF244321}">
                <p14:modId xmlns:p14="http://schemas.microsoft.com/office/powerpoint/2010/main" val="4209592790"/>
              </p:ext>
            </p:extLst>
          </p:nvPr>
        </p:nvGraphicFramePr>
        <p:xfrm>
          <a:off x="457200" y="1178750"/>
          <a:ext cx="8229600" cy="52220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177537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500F44F-3ED4-4633-9DDC-691F493389E8}"/>
              </a:ext>
            </a:extLst>
          </p:cNvPr>
          <p:cNvSpPr>
            <a:spLocks noGrp="1"/>
          </p:cNvSpPr>
          <p:nvPr>
            <p:ph type="title"/>
          </p:nvPr>
        </p:nvSpPr>
        <p:spPr/>
        <p:txBody>
          <a:bodyPr/>
          <a:lstStyle/>
          <a:p>
            <a:r>
              <a:rPr lang="en-US" dirty="0"/>
              <a:t>Skip Patterns for CFM</a:t>
            </a:r>
            <a:endParaRPr lang="en-GB" dirty="0"/>
          </a:p>
        </p:txBody>
      </p:sp>
      <p:sp>
        <p:nvSpPr>
          <p:cNvPr id="4" name="Slide Number Placeholder 3">
            <a:extLst>
              <a:ext uri="{FF2B5EF4-FFF2-40B4-BE49-F238E27FC236}">
                <a16:creationId xmlns:a16="http://schemas.microsoft.com/office/drawing/2014/main" xmlns="" id="{5A6F6E31-2D88-494F-922C-B0287776C3B8}"/>
              </a:ext>
            </a:extLst>
          </p:cNvPr>
          <p:cNvSpPr>
            <a:spLocks noGrp="1"/>
          </p:cNvSpPr>
          <p:nvPr>
            <p:ph type="sldNum" sz="quarter" idx="12"/>
          </p:nvPr>
        </p:nvSpPr>
        <p:spPr/>
        <p:txBody>
          <a:bodyPr/>
          <a:lstStyle/>
          <a:p>
            <a:fld id="{90674DFE-F235-4FE6-B070-9AAFFB84EECD}" type="slidenum">
              <a:rPr lang="fr-FR" smtClean="0"/>
              <a:t>18</a:t>
            </a:fld>
            <a:endParaRPr lang="fr-FR" dirty="0"/>
          </a:p>
        </p:txBody>
      </p:sp>
      <p:pic>
        <p:nvPicPr>
          <p:cNvPr id="8" name="Content Placeholder 3">
            <a:extLst>
              <a:ext uri="{FF2B5EF4-FFF2-40B4-BE49-F238E27FC236}">
                <a16:creationId xmlns:a16="http://schemas.microsoft.com/office/drawing/2014/main" xmlns="" id="{16160568-EC5F-4C8F-B45D-5CFD4F688875}"/>
              </a:ext>
            </a:extLst>
          </p:cNvPr>
          <p:cNvPicPr>
            <a:picLocks noGrp="1"/>
          </p:cNvPicPr>
          <p:nvPr>
            <p:ph idx="1"/>
          </p:nvPr>
        </p:nvPicPr>
        <p:blipFill rotWithShape="1">
          <a:blip r:embed="rId3">
            <a:duotone>
              <a:schemeClr val="accent2">
                <a:shade val="45000"/>
                <a:satMod val="135000"/>
              </a:schemeClr>
              <a:prstClr val="white"/>
            </a:duotone>
            <a:extLst>
              <a:ext uri="{28A0092B-C50C-407E-A947-70E740481C1C}">
                <a14:useLocalDpi xmlns:a14="http://schemas.microsoft.com/office/drawing/2010/main" val="0"/>
              </a:ext>
            </a:extLst>
          </a:blip>
          <a:srcRect t="9091"/>
          <a:stretch/>
        </p:blipFill>
        <p:spPr>
          <a:xfrm>
            <a:off x="304800" y="3326725"/>
            <a:ext cx="5334000" cy="3226475"/>
          </a:xfrm>
          <a:prstGeom prst="rect">
            <a:avLst/>
          </a:prstGeom>
        </p:spPr>
      </p:pic>
      <p:sp>
        <p:nvSpPr>
          <p:cNvPr id="9" name="Rectangle 8">
            <a:extLst>
              <a:ext uri="{FF2B5EF4-FFF2-40B4-BE49-F238E27FC236}">
                <a16:creationId xmlns:a16="http://schemas.microsoft.com/office/drawing/2014/main" xmlns="" id="{87652F1F-727F-4BD0-8C94-482B02ADC123}"/>
              </a:ext>
            </a:extLst>
          </p:cNvPr>
          <p:cNvSpPr/>
          <p:nvPr/>
        </p:nvSpPr>
        <p:spPr>
          <a:xfrm>
            <a:off x="500960" y="1295400"/>
            <a:ext cx="8033440" cy="2031325"/>
          </a:xfrm>
          <a:prstGeom prst="rect">
            <a:avLst/>
          </a:prstGeom>
        </p:spPr>
        <p:txBody>
          <a:bodyPr wrap="square">
            <a:spAutoFit/>
          </a:bodyPr>
          <a:lstStyle/>
          <a:p>
            <a:r>
              <a:rPr lang="en-US" sz="1800" b="1" dirty="0"/>
              <a:t>Follow the skip-patterns carefully: </a:t>
            </a:r>
          </a:p>
          <a:p>
            <a:pPr marL="285750" indent="-285750">
              <a:buFont typeface="Arial" panose="020B0604020202020204" pitchFamily="34" charset="0"/>
              <a:buChar char="•"/>
            </a:pPr>
            <a:r>
              <a:rPr lang="en-US" sz="1800" dirty="0"/>
              <a:t>The survey directs the interviewer to skip certain questions based on certain responses. </a:t>
            </a:r>
          </a:p>
          <a:p>
            <a:pPr marL="285750" indent="-285750">
              <a:buFont typeface="Arial" panose="020B0604020202020204" pitchFamily="34" charset="0"/>
              <a:buChar char="•"/>
            </a:pPr>
            <a:r>
              <a:rPr lang="en-US" sz="1800" dirty="0"/>
              <a:t>These skip patterns, fall into two categories: </a:t>
            </a:r>
          </a:p>
          <a:p>
            <a:pPr marL="742950" lvl="1" indent="-285750">
              <a:buFont typeface="Arial" panose="020B0604020202020204" pitchFamily="34" charset="0"/>
              <a:buChar char="•"/>
            </a:pPr>
            <a:r>
              <a:rPr lang="en-US" sz="1800" dirty="0"/>
              <a:t>Skip patterns that direct the interviewer to different questions based on age. </a:t>
            </a:r>
          </a:p>
          <a:p>
            <a:pPr marL="739775" indent="-277813">
              <a:buFont typeface="Arial" panose="020B0604020202020204" pitchFamily="34" charset="0"/>
              <a:buChar char="•"/>
            </a:pPr>
            <a:r>
              <a:rPr lang="en-US" sz="1800" dirty="0"/>
              <a:t>Skip patterns related to whether the child uses </a:t>
            </a:r>
            <a:r>
              <a:rPr lang="en-GB" sz="1800" dirty="0"/>
              <a:t>assistive devices.</a:t>
            </a:r>
            <a:endParaRPr lang="en-US" sz="1800" dirty="0"/>
          </a:p>
        </p:txBody>
      </p:sp>
      <p:sp>
        <p:nvSpPr>
          <p:cNvPr id="10" name="Rectangular Callout 6">
            <a:extLst>
              <a:ext uri="{FF2B5EF4-FFF2-40B4-BE49-F238E27FC236}">
                <a16:creationId xmlns:a16="http://schemas.microsoft.com/office/drawing/2014/main" xmlns="" id="{81E3E63E-93C4-4198-BF91-140CD745F0DB}"/>
              </a:ext>
            </a:extLst>
          </p:cNvPr>
          <p:cNvSpPr/>
          <p:nvPr/>
        </p:nvSpPr>
        <p:spPr>
          <a:xfrm>
            <a:off x="5758760" y="3351904"/>
            <a:ext cx="3200400" cy="3125096"/>
          </a:xfrm>
          <a:prstGeom prst="wedgeRectCallout">
            <a:avLst>
              <a:gd name="adj1" fmla="val -67684"/>
              <a:gd name="adj2" fmla="val -8849"/>
            </a:avLst>
          </a:prstGeom>
          <a:solidFill>
            <a:srgbClr val="7ECAE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b="1" dirty="0">
                <a:solidFill>
                  <a:srgbClr val="C00000"/>
                </a:solidFill>
              </a:rPr>
              <a:t>Note: </a:t>
            </a:r>
          </a:p>
          <a:p>
            <a:endParaRPr lang="en-US" sz="1800" b="1" dirty="0">
              <a:solidFill>
                <a:srgbClr val="C00000"/>
              </a:solidFill>
            </a:endParaRPr>
          </a:p>
          <a:p>
            <a:pPr marL="285750" indent="-285750">
              <a:buFont typeface="Arial" panose="020B0604020202020204" pitchFamily="34" charset="0"/>
              <a:buChar char="•"/>
            </a:pPr>
            <a:r>
              <a:rPr lang="en-US" sz="1800" dirty="0">
                <a:solidFill>
                  <a:schemeClr val="tx1"/>
                </a:solidFill>
              </a:rPr>
              <a:t>The </a:t>
            </a:r>
            <a:r>
              <a:rPr lang="en-US" sz="1800" b="1" dirty="0">
                <a:solidFill>
                  <a:schemeClr val="tx1"/>
                </a:solidFill>
              </a:rPr>
              <a:t>last column </a:t>
            </a:r>
            <a:r>
              <a:rPr lang="en-US" sz="1800" dirty="0">
                <a:solidFill>
                  <a:schemeClr val="tx1"/>
                </a:solidFill>
              </a:rPr>
              <a:t>in the questionnaire indicates the </a:t>
            </a:r>
            <a:r>
              <a:rPr lang="en-US" sz="1800" b="1" dirty="0">
                <a:solidFill>
                  <a:schemeClr val="tx1"/>
                </a:solidFill>
              </a:rPr>
              <a:t>skip pattern column. </a:t>
            </a:r>
          </a:p>
          <a:p>
            <a:endParaRPr lang="en-US" sz="1800" b="1" dirty="0">
              <a:solidFill>
                <a:schemeClr val="tx1"/>
              </a:solidFill>
            </a:endParaRPr>
          </a:p>
          <a:p>
            <a:pPr marL="285750" indent="-285750">
              <a:buFont typeface="Arial" panose="020B0604020202020204" pitchFamily="34" charset="0"/>
              <a:buChar char="•"/>
            </a:pPr>
            <a:r>
              <a:rPr lang="en-US" sz="1800" dirty="0">
                <a:solidFill>
                  <a:schemeClr val="tx1"/>
                </a:solidFill>
              </a:rPr>
              <a:t>In CF1 if the response is ‘no’ then you are to skip to CF3</a:t>
            </a:r>
          </a:p>
        </p:txBody>
      </p:sp>
    </p:spTree>
    <p:extLst>
      <p:ext uri="{BB962C8B-B14F-4D97-AF65-F5344CB8AC3E}">
        <p14:creationId xmlns:p14="http://schemas.microsoft.com/office/powerpoint/2010/main" val="35728020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E6DFA9D-880F-4B0A-B1CF-1F9935E2F9CA}"/>
              </a:ext>
            </a:extLst>
          </p:cNvPr>
          <p:cNvSpPr>
            <a:spLocks noGrp="1"/>
          </p:cNvSpPr>
          <p:nvPr>
            <p:ph type="title"/>
          </p:nvPr>
        </p:nvSpPr>
        <p:spPr>
          <a:xfrm>
            <a:off x="480064" y="278650"/>
            <a:ext cx="8171173" cy="1102589"/>
          </a:xfrm>
        </p:spPr>
        <p:txBody>
          <a:bodyPr/>
          <a:lstStyle/>
          <a:p>
            <a:r>
              <a:rPr lang="en-US" dirty="0"/>
              <a:t>Differences</a:t>
            </a:r>
            <a:endParaRPr lang="en-GB" dirty="0"/>
          </a:p>
        </p:txBody>
      </p:sp>
      <p:graphicFrame>
        <p:nvGraphicFramePr>
          <p:cNvPr id="5" name="Content Placeholder 3">
            <a:extLst>
              <a:ext uri="{FF2B5EF4-FFF2-40B4-BE49-F238E27FC236}">
                <a16:creationId xmlns:a16="http://schemas.microsoft.com/office/drawing/2014/main" xmlns="" id="{C26E5718-0423-4BFA-918E-E1E1AE00C8DF}"/>
              </a:ext>
            </a:extLst>
          </p:cNvPr>
          <p:cNvGraphicFramePr>
            <a:graphicFrameLocks noGrp="1"/>
          </p:cNvGraphicFramePr>
          <p:nvPr>
            <p:ph idx="1"/>
            <p:extLst>
              <p:ext uri="{D42A27DB-BD31-4B8C-83A1-F6EECF244321}">
                <p14:modId xmlns:p14="http://schemas.microsoft.com/office/powerpoint/2010/main" val="3011983062"/>
              </p:ext>
            </p:extLst>
          </p:nvPr>
        </p:nvGraphicFramePr>
        <p:xfrm>
          <a:off x="457200" y="1269960"/>
          <a:ext cx="8229600" cy="5039360"/>
        </p:xfrm>
        <a:graphic>
          <a:graphicData uri="http://schemas.openxmlformats.org/drawingml/2006/table">
            <a:tbl>
              <a:tblPr firstRow="1" bandRow="1">
                <a:tableStyleId>{5940675A-B579-460E-94D1-54222C63F5DA}</a:tableStyleId>
              </a:tblPr>
              <a:tblGrid>
                <a:gridCol w="2013639">
                  <a:extLst>
                    <a:ext uri="{9D8B030D-6E8A-4147-A177-3AD203B41FA5}">
                      <a16:colId xmlns:a16="http://schemas.microsoft.com/office/drawing/2014/main" xmlns="" val="2867022995"/>
                    </a:ext>
                  </a:extLst>
                </a:gridCol>
                <a:gridCol w="3124200">
                  <a:extLst>
                    <a:ext uri="{9D8B030D-6E8A-4147-A177-3AD203B41FA5}">
                      <a16:colId xmlns:a16="http://schemas.microsoft.com/office/drawing/2014/main" xmlns="" val="1429770890"/>
                    </a:ext>
                  </a:extLst>
                </a:gridCol>
                <a:gridCol w="3091761">
                  <a:extLst>
                    <a:ext uri="{9D8B030D-6E8A-4147-A177-3AD203B41FA5}">
                      <a16:colId xmlns:a16="http://schemas.microsoft.com/office/drawing/2014/main" xmlns="" val="4190143663"/>
                    </a:ext>
                  </a:extLst>
                </a:gridCol>
              </a:tblGrid>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a:t> </a:t>
                      </a:r>
                    </a:p>
                    <a:p>
                      <a:endParaRPr lang="en-US" sz="1400" b="1" dirty="0">
                        <a:solidFill>
                          <a:srgbClr val="C00000"/>
                        </a:solidFill>
                      </a:endParaRPr>
                    </a:p>
                  </a:txBody>
                  <a:tcPr anchor="ctr"/>
                </a:tc>
                <a:tc>
                  <a:txBody>
                    <a:bodyPr/>
                    <a:lstStyle/>
                    <a:p>
                      <a:pPr algn="ctr"/>
                      <a:r>
                        <a:rPr lang="en-US" sz="1600" b="1" dirty="0"/>
                        <a:t>Child functioning module (CFM) questions </a:t>
                      </a:r>
                      <a:endParaRPr lang="en-US" sz="1600" b="1" dirty="0">
                        <a:solidFill>
                          <a:schemeClr val="bg1"/>
                        </a:solidFill>
                      </a:endParaRPr>
                    </a:p>
                  </a:txBody>
                  <a:tcPr/>
                </a:tc>
                <a:tc>
                  <a:txBody>
                    <a:bodyPr/>
                    <a:lstStyle/>
                    <a:p>
                      <a:pPr algn="ctr"/>
                      <a:r>
                        <a:rPr lang="en-US" sz="1600" b="1" dirty="0"/>
                        <a:t>Washington Group Short Set (WG-SS)</a:t>
                      </a:r>
                      <a:r>
                        <a:rPr lang="en-US" sz="1600" b="1" baseline="0" dirty="0"/>
                        <a:t> Questions </a:t>
                      </a:r>
                      <a:endParaRPr lang="en-US" sz="1600" b="1" dirty="0">
                        <a:solidFill>
                          <a:schemeClr val="bg1"/>
                        </a:solidFill>
                      </a:endParaRPr>
                    </a:p>
                  </a:txBody>
                  <a:tcPr/>
                </a:tc>
                <a:extLst>
                  <a:ext uri="{0D108BD9-81ED-4DB2-BD59-A6C34878D82A}">
                    <a16:rowId xmlns:a16="http://schemas.microsoft.com/office/drawing/2014/main" xmlns="" val="4147367079"/>
                  </a:ext>
                </a:extLst>
              </a:tr>
              <a:tr h="350520">
                <a:tc>
                  <a:txBody>
                    <a:bodyPr/>
                    <a:lstStyle/>
                    <a:p>
                      <a:r>
                        <a:rPr lang="en-US" sz="1600" b="1" baseline="0" dirty="0"/>
                        <a:t>Areas of assessment</a:t>
                      </a:r>
                      <a:endParaRPr lang="en-US" sz="1600" b="1" dirty="0">
                        <a:solidFill>
                          <a:schemeClr val="tx1"/>
                        </a:solidFill>
                      </a:endParaRPr>
                    </a:p>
                  </a:txBody>
                  <a:tcPr anchor="ctr"/>
                </a:tc>
                <a:tc>
                  <a:txBody>
                    <a:bodyPr/>
                    <a:lstStyle/>
                    <a:p>
                      <a:r>
                        <a:rPr lang="en-US" sz="1400" dirty="0"/>
                        <a:t>Functional</a:t>
                      </a:r>
                      <a:r>
                        <a:rPr lang="en-US" sz="1400" baseline="0" dirty="0"/>
                        <a:t> areas of assessment: 14</a:t>
                      </a:r>
                      <a:endParaRPr lang="en-US" sz="1400" dirty="0"/>
                    </a:p>
                  </a:txBody>
                  <a:tcPr/>
                </a:tc>
                <a:tc>
                  <a:txBody>
                    <a:bodyPr/>
                    <a:lstStyle/>
                    <a:p>
                      <a:r>
                        <a:rPr lang="en-US" sz="1400" dirty="0"/>
                        <a:t>Functional</a:t>
                      </a:r>
                      <a:r>
                        <a:rPr lang="en-US" sz="1400" baseline="0" dirty="0"/>
                        <a:t> areas of assessment: 6</a:t>
                      </a:r>
                      <a:endParaRPr lang="en-US" sz="1400" dirty="0"/>
                    </a:p>
                  </a:txBody>
                  <a:tcPr/>
                </a:tc>
                <a:extLst>
                  <a:ext uri="{0D108BD9-81ED-4DB2-BD59-A6C34878D82A}">
                    <a16:rowId xmlns:a16="http://schemas.microsoft.com/office/drawing/2014/main" xmlns="" val="524175229"/>
                  </a:ext>
                </a:extLst>
              </a:tr>
              <a:tr h="370840">
                <a:tc>
                  <a:txBody>
                    <a:bodyPr/>
                    <a:lstStyle/>
                    <a:p>
                      <a:r>
                        <a:rPr lang="en-US" sz="1600" b="1" dirty="0"/>
                        <a:t>Number of questions</a:t>
                      </a:r>
                      <a:endParaRPr lang="en-US" sz="1600" b="1" dirty="0">
                        <a:solidFill>
                          <a:schemeClr val="tx1"/>
                        </a:solidFill>
                      </a:endParaRPr>
                    </a:p>
                  </a:txBody>
                  <a:tcPr anchor="ctr"/>
                </a:tc>
                <a:tc>
                  <a:txBody>
                    <a:bodyPr/>
                    <a:lstStyle/>
                    <a:p>
                      <a:pPr algn="l"/>
                      <a:r>
                        <a:rPr lang="en-US" sz="1400" dirty="0"/>
                        <a:t>CFM 2 - 4 years has</a:t>
                      </a:r>
                      <a:r>
                        <a:rPr lang="en-US" sz="1400" baseline="0" dirty="0"/>
                        <a:t> </a:t>
                      </a:r>
                      <a:r>
                        <a:rPr lang="en-US" sz="1400" dirty="0"/>
                        <a:t>16 questions</a:t>
                      </a:r>
                      <a:r>
                        <a:rPr lang="en-US" sz="1400" baseline="0" dirty="0"/>
                        <a:t> </a:t>
                      </a:r>
                    </a:p>
                    <a:p>
                      <a:pPr algn="l"/>
                      <a:r>
                        <a:rPr lang="en-US" sz="1400" baseline="0" dirty="0"/>
                        <a:t>CFM </a:t>
                      </a:r>
                      <a:r>
                        <a:rPr lang="en-US" sz="1400" dirty="0"/>
                        <a:t>5 -</a:t>
                      </a:r>
                      <a:r>
                        <a:rPr lang="en-US" sz="1400" baseline="0" dirty="0"/>
                        <a:t> </a:t>
                      </a:r>
                      <a:r>
                        <a:rPr lang="en-US" sz="1400" dirty="0"/>
                        <a:t>17 years has</a:t>
                      </a:r>
                      <a:r>
                        <a:rPr lang="en-US" sz="1400" baseline="0" dirty="0"/>
                        <a:t> </a:t>
                      </a:r>
                      <a:r>
                        <a:rPr lang="en-US" sz="1400" dirty="0"/>
                        <a:t>24 questions</a:t>
                      </a:r>
                    </a:p>
                  </a:txBody>
                  <a:tcPr/>
                </a:tc>
                <a:tc>
                  <a:txBody>
                    <a:bodyPr/>
                    <a:lstStyle/>
                    <a:p>
                      <a:r>
                        <a:rPr lang="en-US" sz="1400" dirty="0"/>
                        <a:t>Has 6 questions</a:t>
                      </a:r>
                    </a:p>
                  </a:txBody>
                  <a:tcPr/>
                </a:tc>
                <a:extLst>
                  <a:ext uri="{0D108BD9-81ED-4DB2-BD59-A6C34878D82A}">
                    <a16:rowId xmlns:a16="http://schemas.microsoft.com/office/drawing/2014/main" xmlns="" val="3743391969"/>
                  </a:ext>
                </a:extLst>
              </a:tr>
              <a:tr h="370840">
                <a:tc>
                  <a:txBody>
                    <a:bodyPr/>
                    <a:lstStyle/>
                    <a:p>
                      <a:r>
                        <a:rPr lang="en-US" sz="1600" b="1" dirty="0"/>
                        <a:t>Types of responses</a:t>
                      </a:r>
                      <a:endParaRPr lang="en-US" sz="1600" b="1" dirty="0">
                        <a:solidFill>
                          <a:schemeClr val="tx1"/>
                        </a:solidFill>
                      </a:endParaRPr>
                    </a:p>
                  </a:txBody>
                  <a:tcPr anchor="ctr"/>
                </a:tc>
                <a:tc>
                  <a:txBody>
                    <a:bodyPr/>
                    <a:lstStyle/>
                    <a:p>
                      <a:r>
                        <a:rPr lang="en-US" sz="1400" dirty="0"/>
                        <a:t>Has</a:t>
                      </a:r>
                      <a:r>
                        <a:rPr lang="en-US" sz="1400" baseline="0" dirty="0"/>
                        <a:t> both  dichotomous (YES/NO)  as well as scale responses </a:t>
                      </a:r>
                      <a:endParaRPr lang="en-US" sz="1400" dirty="0"/>
                    </a:p>
                  </a:txBody>
                  <a:tcPr/>
                </a:tc>
                <a:tc>
                  <a:txBody>
                    <a:bodyPr/>
                    <a:lstStyle/>
                    <a:p>
                      <a:r>
                        <a:rPr lang="en-US" sz="1400" dirty="0"/>
                        <a:t>Only has scaled responses</a:t>
                      </a:r>
                    </a:p>
                  </a:txBody>
                  <a:tcPr/>
                </a:tc>
                <a:extLst>
                  <a:ext uri="{0D108BD9-81ED-4DB2-BD59-A6C34878D82A}">
                    <a16:rowId xmlns:a16="http://schemas.microsoft.com/office/drawing/2014/main" xmlns="" val="2421649248"/>
                  </a:ext>
                </a:extLst>
              </a:tr>
              <a:tr h="370840">
                <a:tc>
                  <a:txBody>
                    <a:bodyPr/>
                    <a:lstStyle/>
                    <a:p>
                      <a:r>
                        <a:rPr lang="en-US" sz="1600" b="1" dirty="0"/>
                        <a:t>Time taken to</a:t>
                      </a:r>
                      <a:r>
                        <a:rPr lang="en-US" sz="1600" b="1" baseline="0" dirty="0"/>
                        <a:t> administer</a:t>
                      </a:r>
                      <a:endParaRPr lang="en-US" sz="1600" b="1" dirty="0">
                        <a:solidFill>
                          <a:schemeClr val="tx1"/>
                        </a:solidFill>
                      </a:endParaRPr>
                    </a:p>
                  </a:txBody>
                  <a:tcPr anchor="ctr"/>
                </a:tc>
                <a:tc>
                  <a:txBody>
                    <a:bodyPr/>
                    <a:lstStyle/>
                    <a:p>
                      <a:r>
                        <a:rPr lang="en-US" sz="1400" dirty="0"/>
                        <a:t>5-10 minutes or</a:t>
                      </a:r>
                      <a:r>
                        <a:rPr lang="en-US" sz="1400" baseline="0" dirty="0"/>
                        <a:t> longer per child</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3 minutes seconds  or</a:t>
                      </a:r>
                      <a:r>
                        <a:rPr lang="en-US" sz="1400" baseline="0" dirty="0"/>
                        <a:t> longer per interviewee</a:t>
                      </a:r>
                      <a:endParaRPr lang="en-US" sz="1400" dirty="0"/>
                    </a:p>
                  </a:txBody>
                  <a:tcPr/>
                </a:tc>
                <a:extLst>
                  <a:ext uri="{0D108BD9-81ED-4DB2-BD59-A6C34878D82A}">
                    <a16:rowId xmlns:a16="http://schemas.microsoft.com/office/drawing/2014/main" xmlns="" val="640531166"/>
                  </a:ext>
                </a:extLst>
              </a:tr>
              <a:tr h="370840">
                <a:tc>
                  <a:txBody>
                    <a:bodyPr/>
                    <a:lstStyle/>
                    <a:p>
                      <a:r>
                        <a:rPr lang="en-US" sz="1600" b="1" dirty="0"/>
                        <a:t>Proxy Answering?</a:t>
                      </a:r>
                      <a:endParaRPr lang="en-US" sz="1600" b="1" dirty="0">
                        <a:solidFill>
                          <a:schemeClr val="tx1"/>
                        </a:solidFill>
                      </a:endParaRPr>
                    </a:p>
                  </a:txBody>
                  <a:tcPr anchor="ctr"/>
                </a:tc>
                <a:tc>
                  <a:txBody>
                    <a:bodyPr/>
                    <a:lstStyle/>
                    <a:p>
                      <a:r>
                        <a:rPr lang="en-US" sz="1400" dirty="0"/>
                        <a:t>Always allowed</a:t>
                      </a:r>
                    </a:p>
                  </a:txBody>
                  <a:tcPr/>
                </a:tc>
                <a:tc>
                  <a:txBody>
                    <a:bodyPr/>
                    <a:lstStyle/>
                    <a:p>
                      <a:r>
                        <a:rPr lang="en-US" sz="1400" dirty="0"/>
                        <a:t>Sometimes allowed</a:t>
                      </a:r>
                    </a:p>
                  </a:txBody>
                  <a:tcPr/>
                </a:tc>
                <a:extLst>
                  <a:ext uri="{0D108BD9-81ED-4DB2-BD59-A6C34878D82A}">
                    <a16:rowId xmlns:a16="http://schemas.microsoft.com/office/drawing/2014/main" xmlns="" val="2076299469"/>
                  </a:ext>
                </a:extLst>
              </a:tr>
              <a:tr h="370840">
                <a:tc>
                  <a:txBody>
                    <a:bodyPr/>
                    <a:lstStyle/>
                    <a:p>
                      <a:r>
                        <a:rPr lang="en-US" sz="1600" b="1" dirty="0"/>
                        <a:t>Flexibility for probing </a:t>
                      </a:r>
                      <a:endParaRPr lang="en-US" sz="1600" b="1" dirty="0">
                        <a:solidFill>
                          <a:schemeClr val="tx1"/>
                        </a:solidFill>
                      </a:endParaRPr>
                    </a:p>
                  </a:txBody>
                  <a:tcPr anchor="ctr"/>
                </a:tc>
                <a:tc>
                  <a:txBody>
                    <a:bodyPr/>
                    <a:lstStyle/>
                    <a:p>
                      <a:r>
                        <a:rPr lang="en-US" sz="1400" dirty="0"/>
                        <a:t>Allows for probing questions when the question is not well answered by</a:t>
                      </a:r>
                      <a:r>
                        <a:rPr lang="en-US" sz="1400" baseline="0" dirty="0"/>
                        <a:t> the respondent</a:t>
                      </a:r>
                      <a:endParaRPr lang="en-US" sz="1400" dirty="0"/>
                    </a:p>
                  </a:txBody>
                  <a:tcPr/>
                </a:tc>
                <a:tc>
                  <a:txBody>
                    <a:bodyPr/>
                    <a:lstStyle/>
                    <a:p>
                      <a:r>
                        <a:rPr lang="en-US" sz="1400" dirty="0"/>
                        <a:t>Probing questions and deviations from the questionnaires are not allowed</a:t>
                      </a:r>
                    </a:p>
                  </a:txBody>
                  <a:tcPr/>
                </a:tc>
                <a:extLst>
                  <a:ext uri="{0D108BD9-81ED-4DB2-BD59-A6C34878D82A}">
                    <a16:rowId xmlns:a16="http://schemas.microsoft.com/office/drawing/2014/main" xmlns="" val="474316515"/>
                  </a:ext>
                </a:extLst>
              </a:tr>
              <a:tr h="370840">
                <a:tc>
                  <a:txBody>
                    <a:bodyPr/>
                    <a:lstStyle/>
                    <a:p>
                      <a:r>
                        <a:rPr lang="en-US" sz="1600" b="1" dirty="0"/>
                        <a:t>Skip patterns </a:t>
                      </a:r>
                      <a:endParaRPr lang="en-US" sz="1600" b="1" dirty="0">
                        <a:solidFill>
                          <a:schemeClr val="tx1"/>
                        </a:solidFill>
                      </a:endParaRPr>
                    </a:p>
                  </a:txBody>
                  <a:tcPr anchor="ctr"/>
                </a:tc>
                <a:tc>
                  <a:txBody>
                    <a:bodyPr/>
                    <a:lstStyle/>
                    <a:p>
                      <a:r>
                        <a:rPr lang="en-US" sz="1400" dirty="0"/>
                        <a:t>The questionnaire has skip </a:t>
                      </a:r>
                      <a:r>
                        <a:rPr lang="en-US" sz="1400"/>
                        <a:t>patterns built in</a:t>
                      </a:r>
                      <a:endParaRPr lang="en-US" sz="1400" dirty="0"/>
                    </a:p>
                  </a:txBody>
                  <a:tcPr/>
                </a:tc>
                <a:tc>
                  <a:txBody>
                    <a:bodyPr/>
                    <a:lstStyle/>
                    <a:p>
                      <a:r>
                        <a:rPr lang="en-US" sz="1400" dirty="0"/>
                        <a:t>All</a:t>
                      </a:r>
                      <a:r>
                        <a:rPr lang="en-US" sz="1400" baseline="0" dirty="0"/>
                        <a:t> six questions are compulsory and none of them should be skipped (usually)</a:t>
                      </a:r>
                      <a:endParaRPr lang="en-US" sz="1400" dirty="0"/>
                    </a:p>
                  </a:txBody>
                  <a:tcPr/>
                </a:tc>
                <a:extLst>
                  <a:ext uri="{0D108BD9-81ED-4DB2-BD59-A6C34878D82A}">
                    <a16:rowId xmlns:a16="http://schemas.microsoft.com/office/drawing/2014/main" xmlns="" val="3734460535"/>
                  </a:ext>
                </a:extLst>
              </a:tr>
              <a:tr h="370840">
                <a:tc>
                  <a:txBody>
                    <a:bodyPr/>
                    <a:lstStyle/>
                    <a:p>
                      <a:r>
                        <a:rPr lang="en-US" sz="1600" b="1" dirty="0"/>
                        <a:t>Population target </a:t>
                      </a:r>
                      <a:endParaRPr lang="en-US" sz="1600" b="1" dirty="0">
                        <a:solidFill>
                          <a:schemeClr val="tx1"/>
                        </a:solidFill>
                      </a:endParaRPr>
                    </a:p>
                  </a:txBody>
                  <a:tcPr anchor="ctr"/>
                </a:tc>
                <a:tc>
                  <a:txBody>
                    <a:bodyPr/>
                    <a:lstStyle/>
                    <a:p>
                      <a:r>
                        <a:rPr lang="en-US" sz="1400" dirty="0"/>
                        <a:t>Children</a:t>
                      </a:r>
                      <a:r>
                        <a:rPr lang="en-US" sz="1400" baseline="0" dirty="0"/>
                        <a:t> 2 -17 years old </a:t>
                      </a:r>
                      <a:endParaRPr lang="en-US" sz="1400" dirty="0"/>
                    </a:p>
                  </a:txBody>
                  <a:tcPr/>
                </a:tc>
                <a:tc>
                  <a:txBody>
                    <a:bodyPr/>
                    <a:lstStyle/>
                    <a:p>
                      <a:r>
                        <a:rPr lang="en-US" sz="1400" dirty="0"/>
                        <a:t>Persons  over 18 years old</a:t>
                      </a:r>
                    </a:p>
                  </a:txBody>
                  <a:tcPr/>
                </a:tc>
                <a:extLst>
                  <a:ext uri="{0D108BD9-81ED-4DB2-BD59-A6C34878D82A}">
                    <a16:rowId xmlns:a16="http://schemas.microsoft.com/office/drawing/2014/main" xmlns="" val="1272586549"/>
                  </a:ext>
                </a:extLst>
              </a:tr>
            </a:tbl>
          </a:graphicData>
        </a:graphic>
      </p:graphicFrame>
    </p:spTree>
    <p:extLst>
      <p:ext uri="{BB962C8B-B14F-4D97-AF65-F5344CB8AC3E}">
        <p14:creationId xmlns:p14="http://schemas.microsoft.com/office/powerpoint/2010/main" val="33248950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Objectives for this session:</a:t>
            </a:r>
          </a:p>
        </p:txBody>
      </p:sp>
      <p:sp>
        <p:nvSpPr>
          <p:cNvPr id="3" name="Rectangle 2">
            <a:extLst>
              <a:ext uri="{FF2B5EF4-FFF2-40B4-BE49-F238E27FC236}">
                <a16:creationId xmlns:a16="http://schemas.microsoft.com/office/drawing/2014/main" xmlns="" id="{054CC10B-06ED-474B-A5FB-D37858A0B86E}"/>
              </a:ext>
            </a:extLst>
          </p:cNvPr>
          <p:cNvSpPr/>
          <p:nvPr/>
        </p:nvSpPr>
        <p:spPr>
          <a:xfrm>
            <a:off x="480064" y="1681929"/>
            <a:ext cx="8183872" cy="3477875"/>
          </a:xfrm>
          <a:prstGeom prst="rect">
            <a:avLst/>
          </a:prstGeom>
        </p:spPr>
        <p:txBody>
          <a:bodyPr wrap="square">
            <a:spAutoFit/>
          </a:bodyPr>
          <a:lstStyle/>
          <a:p>
            <a:pPr lvl="0"/>
            <a:endParaRPr lang="en-GB" sz="2000" dirty="0"/>
          </a:p>
          <a:p>
            <a:pPr marL="285750" lvl="0" indent="-285750">
              <a:buFont typeface="Arial" panose="020B0604020202020204" pitchFamily="34" charset="0"/>
              <a:buChar char="•"/>
            </a:pPr>
            <a:r>
              <a:rPr lang="en-US" sz="2000" dirty="0"/>
              <a:t>Explain the factors that affect the validity and the reliability of disability disaggregated data in humanitarian contexts</a:t>
            </a:r>
          </a:p>
          <a:p>
            <a:pPr lvl="0"/>
            <a:endParaRPr lang="en-GB" sz="2000" dirty="0"/>
          </a:p>
          <a:p>
            <a:pPr marL="285750" lvl="0" indent="-285750">
              <a:buFont typeface="Arial" panose="020B0604020202020204" pitchFamily="34" charset="0"/>
              <a:buChar char="•"/>
            </a:pPr>
            <a:r>
              <a:rPr lang="en-US" sz="2000" dirty="0"/>
              <a:t>Describe the logic behind the use and application of WG-SS</a:t>
            </a:r>
          </a:p>
          <a:p>
            <a:pPr marL="285750" lvl="0" indent="-285750">
              <a:buFont typeface="Arial" panose="020B0604020202020204" pitchFamily="34" charset="0"/>
              <a:buChar char="•"/>
            </a:pPr>
            <a:endParaRPr lang="en-GB" sz="2000" dirty="0"/>
          </a:p>
          <a:p>
            <a:pPr marL="285750" lvl="0" indent="-285750">
              <a:buFont typeface="Arial" panose="020B0604020202020204" pitchFamily="34" charset="0"/>
              <a:buChar char="•"/>
            </a:pPr>
            <a:r>
              <a:rPr lang="en-US" sz="2000" dirty="0"/>
              <a:t>Highlight the advantages and challenges of using the WG-SS in humanitarian contexts</a:t>
            </a:r>
          </a:p>
          <a:p>
            <a:pPr marL="285750" lvl="0" indent="-285750">
              <a:buFont typeface="Arial" panose="020B0604020202020204" pitchFamily="34" charset="0"/>
              <a:buChar char="•"/>
            </a:pPr>
            <a:endParaRPr lang="en-GB" sz="2000" dirty="0"/>
          </a:p>
          <a:p>
            <a:pPr marL="285750" lvl="0" indent="-285750">
              <a:buFont typeface="Arial" panose="020B0604020202020204" pitchFamily="34" charset="0"/>
              <a:buChar char="•"/>
            </a:pPr>
            <a:r>
              <a:rPr lang="en-US" sz="2000" dirty="0"/>
              <a:t>Administer the WG-SS in humanitarian contexts with accuracy and efficiency</a:t>
            </a:r>
            <a:endParaRPr lang="en-GB" sz="2000" dirty="0"/>
          </a:p>
        </p:txBody>
      </p:sp>
    </p:spTree>
    <p:extLst>
      <p:ext uri="{BB962C8B-B14F-4D97-AF65-F5344CB8AC3E}">
        <p14:creationId xmlns:p14="http://schemas.microsoft.com/office/powerpoint/2010/main" val="23904685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a:ea typeface="Verdana" panose="020B0604030504040204" pitchFamily="34" charset="0"/>
              </a:rPr>
              <a:t>Disability Data</a:t>
            </a:r>
            <a:endParaRPr lang="en-GB" dirty="0"/>
          </a:p>
        </p:txBody>
      </p:sp>
      <p:pic>
        <p:nvPicPr>
          <p:cNvPr id="10" name="Picture 9">
            <a:extLst>
              <a:ext uri="{FF2B5EF4-FFF2-40B4-BE49-F238E27FC236}">
                <a16:creationId xmlns:a16="http://schemas.microsoft.com/office/drawing/2014/main" xmlns="" id="{5D35265B-7860-47B7-838C-9D06374E9214}"/>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762056" y="1936457"/>
            <a:ext cx="7607188" cy="3886200"/>
          </a:xfrm>
          <a:prstGeom prst="rect">
            <a:avLst/>
          </a:prstGeom>
          <a:noFill/>
          <a:ln>
            <a:noFill/>
          </a:ln>
          <a:extLst/>
        </p:spPr>
      </p:pic>
    </p:spTree>
    <p:extLst>
      <p:ext uri="{BB962C8B-B14F-4D97-AF65-F5344CB8AC3E}">
        <p14:creationId xmlns:p14="http://schemas.microsoft.com/office/powerpoint/2010/main" val="18230816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a:ea typeface="Verdana" panose="020B0604030504040204" pitchFamily="34" charset="0"/>
              </a:rPr>
              <a:t>Disability Data </a:t>
            </a:r>
            <a:endParaRPr lang="en-GB" dirty="0"/>
          </a:p>
        </p:txBody>
      </p:sp>
      <p:pic>
        <p:nvPicPr>
          <p:cNvPr id="7" name="Content Placeholder 3">
            <a:extLst>
              <a:ext uri="{FF2B5EF4-FFF2-40B4-BE49-F238E27FC236}">
                <a16:creationId xmlns:a16="http://schemas.microsoft.com/office/drawing/2014/main" xmlns="" id="{17BE7284-162D-4F49-A6DC-76AB97B5ADA8}"/>
              </a:ext>
            </a:extLst>
          </p:cNvPr>
          <p:cNvPicPr/>
          <p:nvPr/>
        </p:nvPicPr>
        <p:blipFill>
          <a:blip r:embed="rId3"/>
          <a:stretch>
            <a:fillRect/>
          </a:stretch>
        </p:blipFill>
        <p:spPr>
          <a:xfrm>
            <a:off x="492766" y="1768976"/>
            <a:ext cx="7924800" cy="4221163"/>
          </a:xfrm>
          <a:prstGeom prst="rect">
            <a:avLst/>
          </a:prstGeom>
        </p:spPr>
      </p:pic>
    </p:spTree>
    <p:extLst>
      <p:ext uri="{BB962C8B-B14F-4D97-AF65-F5344CB8AC3E}">
        <p14:creationId xmlns:p14="http://schemas.microsoft.com/office/powerpoint/2010/main" val="41843896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What Influences Numbers?</a:t>
            </a:r>
          </a:p>
        </p:txBody>
      </p:sp>
      <p:sp>
        <p:nvSpPr>
          <p:cNvPr id="10" name="Rectangle 9">
            <a:extLst>
              <a:ext uri="{FF2B5EF4-FFF2-40B4-BE49-F238E27FC236}">
                <a16:creationId xmlns:a16="http://schemas.microsoft.com/office/drawing/2014/main" xmlns="" id="{A86E45A9-3FEC-4C83-98DD-C5B5CC5F05E7}"/>
              </a:ext>
            </a:extLst>
          </p:cNvPr>
          <p:cNvSpPr/>
          <p:nvPr/>
        </p:nvSpPr>
        <p:spPr>
          <a:xfrm>
            <a:off x="492763" y="4869160"/>
            <a:ext cx="8158474" cy="1569660"/>
          </a:xfrm>
          <a:prstGeom prst="rect">
            <a:avLst/>
          </a:prstGeom>
        </p:spPr>
        <p:txBody>
          <a:bodyPr wrap="square">
            <a:spAutoFit/>
          </a:bodyPr>
          <a:lstStyle/>
          <a:p>
            <a:pPr marL="747712" indent="-342900">
              <a:buFont typeface="Arial" panose="020B0604020202020204" pitchFamily="34" charset="0"/>
              <a:buChar char="•"/>
            </a:pPr>
            <a:r>
              <a:rPr lang="en-US" sz="2400" dirty="0"/>
              <a:t>The methodology used to collect the </a:t>
            </a:r>
            <a:r>
              <a:rPr lang="en-US" sz="2400" dirty="0" smtClean="0"/>
              <a:t>data</a:t>
            </a:r>
            <a:endParaRPr lang="en-US" sz="2400" dirty="0"/>
          </a:p>
          <a:p>
            <a:pPr marL="747712" indent="-342900">
              <a:buFont typeface="Arial" panose="020B0604020202020204" pitchFamily="34" charset="0"/>
              <a:buChar char="•"/>
            </a:pPr>
            <a:r>
              <a:rPr lang="en-US" sz="2400" dirty="0"/>
              <a:t>Using the word disability as part of data </a:t>
            </a:r>
            <a:r>
              <a:rPr lang="en-US" sz="2400" dirty="0" smtClean="0"/>
              <a:t>collection</a:t>
            </a:r>
            <a:endParaRPr lang="en-US" sz="2400" dirty="0"/>
          </a:p>
          <a:p>
            <a:pPr marL="747712" indent="-342900">
              <a:buFont typeface="Arial" panose="020B0604020202020204" pitchFamily="34" charset="0"/>
              <a:buChar char="•"/>
            </a:pPr>
            <a:r>
              <a:rPr lang="en-US" sz="2400" dirty="0"/>
              <a:t>Collecting data on persons with </a:t>
            </a:r>
            <a:r>
              <a:rPr lang="en-US" sz="2400" dirty="0" smtClean="0"/>
              <a:t>impairments</a:t>
            </a:r>
            <a:endParaRPr lang="en-US" sz="2400" dirty="0"/>
          </a:p>
          <a:p>
            <a:pPr marL="747712" indent="-342900">
              <a:buFont typeface="Arial" panose="020B0604020202020204" pitchFamily="34" charset="0"/>
              <a:buChar char="•"/>
            </a:pPr>
            <a:r>
              <a:rPr lang="en-US" sz="2400" dirty="0"/>
              <a:t>Collecting data to identify persons with disabilities</a:t>
            </a:r>
          </a:p>
        </p:txBody>
      </p:sp>
      <p:sp>
        <p:nvSpPr>
          <p:cNvPr id="11" name="Rectangle 10">
            <a:extLst>
              <a:ext uri="{FF2B5EF4-FFF2-40B4-BE49-F238E27FC236}">
                <a16:creationId xmlns:a16="http://schemas.microsoft.com/office/drawing/2014/main" xmlns="" id="{803C8452-4DA5-4A6C-8FDB-5BED292417D2}"/>
              </a:ext>
            </a:extLst>
          </p:cNvPr>
          <p:cNvSpPr/>
          <p:nvPr/>
        </p:nvSpPr>
        <p:spPr>
          <a:xfrm>
            <a:off x="836585" y="4064450"/>
            <a:ext cx="7814652" cy="338554"/>
          </a:xfrm>
          <a:prstGeom prst="rect">
            <a:avLst/>
          </a:prstGeom>
        </p:spPr>
        <p:txBody>
          <a:bodyPr wrap="square">
            <a:spAutoFit/>
          </a:bodyPr>
          <a:lstStyle/>
          <a:p>
            <a:r>
              <a:rPr lang="fr-FR" dirty="0">
                <a:solidFill>
                  <a:schemeClr val="bg1"/>
                </a:solidFill>
                <a:ea typeface="Verdana" panose="020B0604030504040204" pitchFamily="34" charset="0"/>
              </a:rPr>
              <a:t>	</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4450" y="1506835"/>
            <a:ext cx="6515100" cy="3362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471583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6545" y="368660"/>
            <a:ext cx="8171173" cy="1102589"/>
          </a:xfrm>
        </p:spPr>
        <p:txBody>
          <a:bodyPr/>
          <a:lstStyle/>
          <a:p>
            <a:r>
              <a:rPr lang="en-GB" dirty="0"/>
              <a:t>Why the WGQs?</a:t>
            </a:r>
          </a:p>
        </p:txBody>
      </p:sp>
      <p:sp>
        <p:nvSpPr>
          <p:cNvPr id="3" name="Rectangle 2">
            <a:extLst>
              <a:ext uri="{FF2B5EF4-FFF2-40B4-BE49-F238E27FC236}">
                <a16:creationId xmlns:a16="http://schemas.microsoft.com/office/drawing/2014/main" xmlns="" id="{86979700-6627-4349-9865-9A651DF3F685}"/>
              </a:ext>
            </a:extLst>
          </p:cNvPr>
          <p:cNvSpPr/>
          <p:nvPr/>
        </p:nvSpPr>
        <p:spPr>
          <a:xfrm>
            <a:off x="791579" y="1268760"/>
            <a:ext cx="7650851" cy="4154984"/>
          </a:xfrm>
          <a:prstGeom prst="rect">
            <a:avLst/>
          </a:prstGeom>
        </p:spPr>
        <p:txBody>
          <a:bodyPr wrap="square">
            <a:spAutoFit/>
          </a:bodyPr>
          <a:lstStyle/>
          <a:p>
            <a:r>
              <a:rPr lang="en-GB" sz="2400" dirty="0"/>
              <a:t>The WGQ address the issue of whether persons with disability participate to the same extent as persons without disabilities in activities such as education, employment or family/civic life. </a:t>
            </a:r>
          </a:p>
          <a:p>
            <a:endParaRPr lang="en-GB" sz="2400" dirty="0"/>
          </a:p>
          <a:p>
            <a:r>
              <a:rPr lang="en-GB" sz="2400" dirty="0"/>
              <a:t>The information that results from the use of these questions will: </a:t>
            </a:r>
            <a:endParaRPr lang="en-US" sz="2400" dirty="0"/>
          </a:p>
          <a:p>
            <a:pPr marL="857250" indent="-395288">
              <a:buFont typeface="Arial" panose="020B0604020202020204" pitchFamily="34" charset="0"/>
              <a:buChar char="•"/>
            </a:pPr>
            <a:r>
              <a:rPr lang="en-GB" sz="2400" b="1" dirty="0"/>
              <a:t>represent the majority</a:t>
            </a:r>
            <a:r>
              <a:rPr lang="en-GB" sz="2400" dirty="0"/>
              <a:t> of, but not all, persons with limitation in basic actions </a:t>
            </a:r>
            <a:endParaRPr lang="en-US" sz="2400" dirty="0"/>
          </a:p>
          <a:p>
            <a:pPr marL="857250" indent="-395288">
              <a:buFont typeface="Arial" panose="020B0604020202020204" pitchFamily="34" charset="0"/>
              <a:buChar char="•"/>
            </a:pPr>
            <a:r>
              <a:rPr lang="en-GB" sz="2400" dirty="0"/>
              <a:t>represent the </a:t>
            </a:r>
            <a:r>
              <a:rPr lang="en-GB" sz="2400" b="1" dirty="0"/>
              <a:t>most commonly occurring limitations</a:t>
            </a:r>
            <a:r>
              <a:rPr lang="en-GB" sz="2400" dirty="0"/>
              <a:t> in basic actions</a:t>
            </a:r>
            <a:endParaRPr lang="en-US" sz="2400" dirty="0"/>
          </a:p>
        </p:txBody>
      </p:sp>
    </p:spTree>
    <p:extLst>
      <p:ext uri="{BB962C8B-B14F-4D97-AF65-F5344CB8AC3E}">
        <p14:creationId xmlns:p14="http://schemas.microsoft.com/office/powerpoint/2010/main" val="2672994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3294430-D502-4DFE-9ED1-2EFDD4BACB2A}"/>
              </a:ext>
            </a:extLst>
          </p:cNvPr>
          <p:cNvSpPr>
            <a:spLocks noGrp="1"/>
          </p:cNvSpPr>
          <p:nvPr>
            <p:ph type="title"/>
          </p:nvPr>
        </p:nvSpPr>
        <p:spPr/>
        <p:txBody>
          <a:bodyPr/>
          <a:lstStyle/>
          <a:p>
            <a:endParaRPr lang="en-GB"/>
          </a:p>
        </p:txBody>
      </p:sp>
      <p:sp>
        <p:nvSpPr>
          <p:cNvPr id="4" name="Slide Number Placeholder 3">
            <a:extLst>
              <a:ext uri="{FF2B5EF4-FFF2-40B4-BE49-F238E27FC236}">
                <a16:creationId xmlns:a16="http://schemas.microsoft.com/office/drawing/2014/main" xmlns="" id="{A9558538-FA5B-44DB-87D8-D9FEAA03B3E4}"/>
              </a:ext>
            </a:extLst>
          </p:cNvPr>
          <p:cNvSpPr>
            <a:spLocks noGrp="1"/>
          </p:cNvSpPr>
          <p:nvPr>
            <p:ph type="sldNum" sz="quarter" idx="12"/>
          </p:nvPr>
        </p:nvSpPr>
        <p:spPr/>
        <p:txBody>
          <a:bodyPr/>
          <a:lstStyle/>
          <a:p>
            <a:fld id="{90674DFE-F235-4FE6-B070-9AAFFB84EECD}" type="slidenum">
              <a:rPr lang="fr-FR" smtClean="0"/>
              <a:t>7</a:t>
            </a:fld>
            <a:endParaRPr lang="fr-FR" dirty="0"/>
          </a:p>
        </p:txBody>
      </p:sp>
      <p:graphicFrame>
        <p:nvGraphicFramePr>
          <p:cNvPr id="14" name="Content Placeholder 13">
            <a:extLst>
              <a:ext uri="{FF2B5EF4-FFF2-40B4-BE49-F238E27FC236}">
                <a16:creationId xmlns:a16="http://schemas.microsoft.com/office/drawing/2014/main" xmlns="" id="{7AEDB9E2-AA62-4EB0-9B70-98BCEAFAC311}"/>
              </a:ext>
            </a:extLst>
          </p:cNvPr>
          <p:cNvGraphicFramePr>
            <a:graphicFrameLocks noGrp="1"/>
          </p:cNvGraphicFramePr>
          <p:nvPr>
            <p:ph idx="1"/>
            <p:extLst>
              <p:ext uri="{D42A27DB-BD31-4B8C-83A1-F6EECF244321}">
                <p14:modId xmlns:p14="http://schemas.microsoft.com/office/powerpoint/2010/main" val="2691865698"/>
              </p:ext>
            </p:extLst>
          </p:nvPr>
        </p:nvGraphicFramePr>
        <p:xfrm>
          <a:off x="296525" y="326743"/>
          <a:ext cx="8550950" cy="6325243"/>
        </p:xfrm>
        <a:graphic>
          <a:graphicData uri="http://schemas.openxmlformats.org/drawingml/2006/table">
            <a:tbl>
              <a:tblPr firstRow="1" firstCol="1" bandRow="1">
                <a:tableStyleId>{5C22544A-7EE6-4342-B048-85BDC9FD1C3A}</a:tableStyleId>
              </a:tblPr>
              <a:tblGrid>
                <a:gridCol w="1891364">
                  <a:extLst>
                    <a:ext uri="{9D8B030D-6E8A-4147-A177-3AD203B41FA5}">
                      <a16:colId xmlns:a16="http://schemas.microsoft.com/office/drawing/2014/main" xmlns="" val="2670909689"/>
                    </a:ext>
                  </a:extLst>
                </a:gridCol>
                <a:gridCol w="2688653">
                  <a:extLst>
                    <a:ext uri="{9D8B030D-6E8A-4147-A177-3AD203B41FA5}">
                      <a16:colId xmlns:a16="http://schemas.microsoft.com/office/drawing/2014/main" xmlns="" val="767989770"/>
                    </a:ext>
                  </a:extLst>
                </a:gridCol>
                <a:gridCol w="3970933">
                  <a:extLst>
                    <a:ext uri="{9D8B030D-6E8A-4147-A177-3AD203B41FA5}">
                      <a16:colId xmlns:a16="http://schemas.microsoft.com/office/drawing/2014/main" xmlns="" val="2263103762"/>
                    </a:ext>
                  </a:extLst>
                </a:gridCol>
              </a:tblGrid>
              <a:tr h="557074">
                <a:tc>
                  <a:txBody>
                    <a:bodyPr/>
                    <a:lstStyle/>
                    <a:p>
                      <a:pPr>
                        <a:spcAft>
                          <a:spcPts val="0"/>
                        </a:spcAft>
                      </a:pPr>
                      <a:r>
                        <a:rPr lang="en-GB" sz="1800">
                          <a:effectLst/>
                        </a:rPr>
                        <a:t> </a:t>
                      </a:r>
                      <a:endParaRPr lang="en-GB" sz="1800">
                        <a:effectLst/>
                        <a:latin typeface="Calibri Light" panose="020F0302020204030204" pitchFamily="34" charset="0"/>
                        <a:ea typeface="Calibri" panose="020F0502020204030204" pitchFamily="34" charset="0"/>
                        <a:cs typeface="Times New Roman" panose="02020603050405020304" pitchFamily="18" charset="0"/>
                      </a:endParaRPr>
                    </a:p>
                  </a:txBody>
                  <a:tcPr marL="68502" marR="68502" marT="0" marB="0"/>
                </a:tc>
                <a:tc>
                  <a:txBody>
                    <a:bodyPr/>
                    <a:lstStyle/>
                    <a:p>
                      <a:pPr algn="ctr">
                        <a:spcAft>
                          <a:spcPts val="0"/>
                        </a:spcAft>
                      </a:pPr>
                      <a:r>
                        <a:rPr lang="en-GB" sz="1800">
                          <a:effectLst/>
                        </a:rPr>
                        <a:t>Dichotomous registration</a:t>
                      </a:r>
                      <a:endParaRPr lang="en-GB" sz="1800">
                        <a:effectLst/>
                        <a:latin typeface="Calibri Light" panose="020F0302020204030204" pitchFamily="34" charset="0"/>
                        <a:ea typeface="Calibri" panose="020F0502020204030204" pitchFamily="34" charset="0"/>
                        <a:cs typeface="Times New Roman" panose="02020603050405020304" pitchFamily="18" charset="0"/>
                      </a:endParaRPr>
                    </a:p>
                  </a:txBody>
                  <a:tcPr marL="68502" marR="68502" marT="0" marB="0"/>
                </a:tc>
                <a:tc>
                  <a:txBody>
                    <a:bodyPr/>
                    <a:lstStyle/>
                    <a:p>
                      <a:pPr algn="ctr">
                        <a:spcAft>
                          <a:spcPts val="0"/>
                        </a:spcAft>
                      </a:pPr>
                      <a:r>
                        <a:rPr lang="en-GB" sz="1800">
                          <a:effectLst/>
                        </a:rPr>
                        <a:t>Registration using the WG-SS</a:t>
                      </a:r>
                      <a:endParaRPr lang="en-GB" sz="1800">
                        <a:effectLst/>
                        <a:latin typeface="Calibri Light" panose="020F0302020204030204" pitchFamily="34" charset="0"/>
                        <a:ea typeface="Calibri" panose="020F0502020204030204" pitchFamily="34" charset="0"/>
                        <a:cs typeface="Times New Roman" panose="02020603050405020304" pitchFamily="18" charset="0"/>
                      </a:endParaRPr>
                    </a:p>
                  </a:txBody>
                  <a:tcPr marL="68502" marR="68502" marT="0" marB="0"/>
                </a:tc>
                <a:extLst>
                  <a:ext uri="{0D108BD9-81ED-4DB2-BD59-A6C34878D82A}">
                    <a16:rowId xmlns:a16="http://schemas.microsoft.com/office/drawing/2014/main" xmlns="" val="1959132579"/>
                  </a:ext>
                </a:extLst>
              </a:tr>
              <a:tr h="1339429">
                <a:tc>
                  <a:txBody>
                    <a:bodyPr/>
                    <a:lstStyle/>
                    <a:p>
                      <a:pPr algn="ctr">
                        <a:spcAft>
                          <a:spcPts val="0"/>
                        </a:spcAft>
                      </a:pPr>
                      <a:r>
                        <a:rPr lang="en-GB" sz="1800" dirty="0">
                          <a:effectLst/>
                        </a:rPr>
                        <a:t>Content</a:t>
                      </a:r>
                      <a:endParaRPr lang="en-GB" sz="1800" dirty="0">
                        <a:effectLst/>
                        <a:latin typeface="Calibri Light" panose="020F0302020204030204" pitchFamily="34" charset="0"/>
                        <a:ea typeface="Calibri" panose="020F0502020204030204" pitchFamily="34" charset="0"/>
                        <a:cs typeface="Times New Roman" panose="02020603050405020304" pitchFamily="18" charset="0"/>
                      </a:endParaRPr>
                    </a:p>
                  </a:txBody>
                  <a:tcPr marL="68502" marR="68502" marT="0" marB="0" anchor="ctr"/>
                </a:tc>
                <a:tc>
                  <a:txBody>
                    <a:bodyPr/>
                    <a:lstStyle/>
                    <a:p>
                      <a:pPr>
                        <a:spcAft>
                          <a:spcPts val="0"/>
                        </a:spcAft>
                      </a:pPr>
                      <a:r>
                        <a:rPr lang="en-GB" sz="1800">
                          <a:effectLst/>
                        </a:rPr>
                        <a:t> </a:t>
                      </a:r>
                    </a:p>
                    <a:p>
                      <a:pPr>
                        <a:spcAft>
                          <a:spcPts val="0"/>
                        </a:spcAft>
                      </a:pPr>
                      <a:r>
                        <a:rPr lang="en-GB" sz="1800">
                          <a:effectLst/>
                        </a:rPr>
                        <a:t>Broad. Whether one has a disability, YES or NO. </a:t>
                      </a:r>
                      <a:endParaRPr lang="en-GB" sz="1800">
                        <a:effectLst/>
                        <a:latin typeface="Calibri Light" panose="020F0302020204030204" pitchFamily="34" charset="0"/>
                        <a:ea typeface="Calibri" panose="020F0502020204030204" pitchFamily="34" charset="0"/>
                        <a:cs typeface="Times New Roman" panose="02020603050405020304" pitchFamily="18" charset="0"/>
                      </a:endParaRPr>
                    </a:p>
                  </a:txBody>
                  <a:tcPr marL="68502" marR="68502" marT="0" marB="0"/>
                </a:tc>
                <a:tc>
                  <a:txBody>
                    <a:bodyPr/>
                    <a:lstStyle/>
                    <a:p>
                      <a:pPr>
                        <a:spcAft>
                          <a:spcPts val="0"/>
                        </a:spcAft>
                      </a:pPr>
                      <a:r>
                        <a:rPr lang="en-GB" sz="1800">
                          <a:effectLst/>
                        </a:rPr>
                        <a:t>Detailed. Asks about having </a:t>
                      </a:r>
                      <a:r>
                        <a:rPr lang="en-US" sz="1800">
                          <a:effectLst/>
                        </a:rPr>
                        <a:t>difficulty performing basic universal activities (walking, seeing, hearing, cognition, self-care, and communication)</a:t>
                      </a:r>
                      <a:endParaRPr lang="en-GB" sz="1800">
                        <a:effectLst/>
                        <a:latin typeface="Calibri Light" panose="020F0302020204030204" pitchFamily="34" charset="0"/>
                        <a:ea typeface="Calibri" panose="020F0502020204030204" pitchFamily="34" charset="0"/>
                        <a:cs typeface="Times New Roman" panose="02020603050405020304" pitchFamily="18" charset="0"/>
                      </a:endParaRPr>
                    </a:p>
                  </a:txBody>
                  <a:tcPr marL="68502" marR="68502" marT="0" marB="0"/>
                </a:tc>
                <a:extLst>
                  <a:ext uri="{0D108BD9-81ED-4DB2-BD59-A6C34878D82A}">
                    <a16:rowId xmlns:a16="http://schemas.microsoft.com/office/drawing/2014/main" xmlns="" val="3147524786"/>
                  </a:ext>
                </a:extLst>
              </a:tr>
              <a:tr h="2200443">
                <a:tc>
                  <a:txBody>
                    <a:bodyPr/>
                    <a:lstStyle/>
                    <a:p>
                      <a:pPr algn="ctr">
                        <a:spcAft>
                          <a:spcPts val="0"/>
                        </a:spcAft>
                      </a:pPr>
                      <a:r>
                        <a:rPr lang="en-GB" sz="1800">
                          <a:effectLst/>
                        </a:rPr>
                        <a:t>Process</a:t>
                      </a:r>
                      <a:endParaRPr lang="en-GB" sz="1800">
                        <a:effectLst/>
                        <a:latin typeface="Calibri Light" panose="020F0302020204030204" pitchFamily="34" charset="0"/>
                        <a:ea typeface="Calibri" panose="020F0502020204030204" pitchFamily="34" charset="0"/>
                        <a:cs typeface="Times New Roman" panose="02020603050405020304" pitchFamily="18" charset="0"/>
                      </a:endParaRPr>
                    </a:p>
                  </a:txBody>
                  <a:tcPr marL="68502" marR="68502" marT="0" marB="0" anchor="ctr"/>
                </a:tc>
                <a:tc>
                  <a:txBody>
                    <a:bodyPr/>
                    <a:lstStyle/>
                    <a:p>
                      <a:pPr>
                        <a:spcAft>
                          <a:spcPts val="0"/>
                        </a:spcAft>
                      </a:pPr>
                      <a:r>
                        <a:rPr lang="en-GB" sz="1800">
                          <a:effectLst/>
                        </a:rPr>
                        <a:t>Direct reference to disability</a:t>
                      </a:r>
                    </a:p>
                    <a:p>
                      <a:pPr>
                        <a:spcAft>
                          <a:spcPts val="0"/>
                        </a:spcAft>
                      </a:pPr>
                      <a:r>
                        <a:rPr lang="en-GB" sz="1800">
                          <a:effectLst/>
                        </a:rPr>
                        <a:t> </a:t>
                      </a:r>
                    </a:p>
                    <a:p>
                      <a:pPr>
                        <a:spcAft>
                          <a:spcPts val="0"/>
                        </a:spcAft>
                      </a:pPr>
                      <a:r>
                        <a:rPr lang="en-GB" sz="1800">
                          <a:effectLst/>
                        </a:rPr>
                        <a:t>What is the effect of this?</a:t>
                      </a:r>
                      <a:endParaRPr lang="en-GB" sz="1800">
                        <a:effectLst/>
                        <a:latin typeface="Calibri Light" panose="020F0302020204030204" pitchFamily="34" charset="0"/>
                        <a:ea typeface="Calibri" panose="020F0502020204030204" pitchFamily="34" charset="0"/>
                        <a:cs typeface="Times New Roman" panose="02020603050405020304" pitchFamily="18" charset="0"/>
                      </a:endParaRPr>
                    </a:p>
                  </a:txBody>
                  <a:tcPr marL="68502" marR="68502" marT="0" marB="0"/>
                </a:tc>
                <a:tc>
                  <a:txBody>
                    <a:bodyPr/>
                    <a:lstStyle/>
                    <a:p>
                      <a:pPr>
                        <a:lnSpc>
                          <a:spcPct val="115000"/>
                        </a:lnSpc>
                        <a:spcAft>
                          <a:spcPts val="0"/>
                        </a:spcAft>
                      </a:pPr>
                      <a:r>
                        <a:rPr lang="en-GB" sz="1800">
                          <a:effectLst/>
                        </a:rPr>
                        <a:t>Does not mention disability and has an introduction: “</a:t>
                      </a:r>
                      <a:r>
                        <a:rPr lang="en-US" sz="1800">
                          <a:effectLst/>
                        </a:rPr>
                        <a:t>The next questions ask about difficulties you may have doing certain activities because of a HEALTH PROBLEM…” </a:t>
                      </a:r>
                      <a:endParaRPr lang="en-GB" sz="1800">
                        <a:effectLst/>
                      </a:endParaRPr>
                    </a:p>
                    <a:p>
                      <a:pPr>
                        <a:lnSpc>
                          <a:spcPct val="115000"/>
                        </a:lnSpc>
                        <a:spcAft>
                          <a:spcPts val="0"/>
                        </a:spcAft>
                      </a:pPr>
                      <a:r>
                        <a:rPr lang="en-US" sz="1800">
                          <a:effectLst/>
                        </a:rPr>
                        <a:t>What is the effect of this?</a:t>
                      </a:r>
                      <a:endParaRPr lang="en-GB" sz="1800">
                        <a:effectLst/>
                      </a:endParaRPr>
                    </a:p>
                    <a:p>
                      <a:pPr>
                        <a:spcAft>
                          <a:spcPts val="0"/>
                        </a:spcAft>
                      </a:pPr>
                      <a:r>
                        <a:rPr lang="en-GB" sz="1800">
                          <a:effectLst/>
                        </a:rPr>
                        <a:t> </a:t>
                      </a:r>
                      <a:endParaRPr lang="en-GB" sz="1800">
                        <a:effectLst/>
                        <a:latin typeface="Calibri Light" panose="020F0302020204030204" pitchFamily="34" charset="0"/>
                        <a:ea typeface="Calibri" panose="020F0502020204030204" pitchFamily="34" charset="0"/>
                        <a:cs typeface="Times New Roman" panose="02020603050405020304" pitchFamily="18" charset="0"/>
                      </a:endParaRPr>
                    </a:p>
                  </a:txBody>
                  <a:tcPr marL="68502" marR="68502" marT="0" marB="0"/>
                </a:tc>
                <a:extLst>
                  <a:ext uri="{0D108BD9-81ED-4DB2-BD59-A6C34878D82A}">
                    <a16:rowId xmlns:a16="http://schemas.microsoft.com/office/drawing/2014/main" xmlns="" val="3642632197"/>
                  </a:ext>
                </a:extLst>
              </a:tr>
              <a:tr h="2228297">
                <a:tc>
                  <a:txBody>
                    <a:bodyPr/>
                    <a:lstStyle/>
                    <a:p>
                      <a:pPr algn="ctr">
                        <a:spcAft>
                          <a:spcPts val="0"/>
                        </a:spcAft>
                      </a:pPr>
                      <a:r>
                        <a:rPr lang="en-GB" sz="1800">
                          <a:effectLst/>
                        </a:rPr>
                        <a:t>Results/data validity</a:t>
                      </a:r>
                      <a:endParaRPr lang="en-GB" sz="1800">
                        <a:effectLst/>
                        <a:latin typeface="Calibri Light" panose="020F0302020204030204" pitchFamily="34" charset="0"/>
                        <a:ea typeface="Calibri" panose="020F0502020204030204" pitchFamily="34" charset="0"/>
                        <a:cs typeface="Times New Roman" panose="02020603050405020304" pitchFamily="18" charset="0"/>
                      </a:endParaRPr>
                    </a:p>
                  </a:txBody>
                  <a:tcPr marL="68502" marR="68502" marT="0" marB="0" anchor="ctr"/>
                </a:tc>
                <a:tc>
                  <a:txBody>
                    <a:bodyPr/>
                    <a:lstStyle/>
                    <a:p>
                      <a:pPr>
                        <a:spcAft>
                          <a:spcPts val="0"/>
                        </a:spcAft>
                      </a:pPr>
                      <a:r>
                        <a:rPr lang="en-GB" sz="1800">
                          <a:effectLst/>
                        </a:rPr>
                        <a:t>The data generated normally shows low prevalence of persons with  disabilities </a:t>
                      </a:r>
                    </a:p>
                    <a:p>
                      <a:pPr>
                        <a:spcAft>
                          <a:spcPts val="0"/>
                        </a:spcAft>
                      </a:pPr>
                      <a:r>
                        <a:rPr lang="en-GB" sz="1800">
                          <a:effectLst/>
                        </a:rPr>
                        <a:t> </a:t>
                      </a:r>
                    </a:p>
                    <a:p>
                      <a:pPr>
                        <a:spcAft>
                          <a:spcPts val="0"/>
                        </a:spcAft>
                      </a:pPr>
                      <a:r>
                        <a:rPr lang="en-GB" sz="1800">
                          <a:effectLst/>
                        </a:rPr>
                        <a:t>What is the effect of this on humanitarian programmes?</a:t>
                      </a:r>
                      <a:endParaRPr lang="en-GB" sz="1800">
                        <a:effectLst/>
                        <a:latin typeface="Calibri Light" panose="020F0302020204030204" pitchFamily="34" charset="0"/>
                        <a:ea typeface="Calibri" panose="020F0502020204030204" pitchFamily="34" charset="0"/>
                        <a:cs typeface="Times New Roman" panose="02020603050405020304" pitchFamily="18" charset="0"/>
                      </a:endParaRPr>
                    </a:p>
                  </a:txBody>
                  <a:tcPr marL="68502" marR="68502" marT="0" marB="0"/>
                </a:tc>
                <a:tc>
                  <a:txBody>
                    <a:bodyPr/>
                    <a:lstStyle/>
                    <a:p>
                      <a:pPr>
                        <a:spcAft>
                          <a:spcPts val="0"/>
                        </a:spcAft>
                      </a:pPr>
                      <a:r>
                        <a:rPr lang="en-GB" sz="1800" dirty="0">
                          <a:effectLst/>
                        </a:rPr>
                        <a:t>The data generated normally shows a considerable number of functioning difficulties and is comparable across contexts.</a:t>
                      </a:r>
                    </a:p>
                    <a:p>
                      <a:pPr>
                        <a:spcAft>
                          <a:spcPts val="0"/>
                        </a:spcAft>
                      </a:pPr>
                      <a:r>
                        <a:rPr lang="en-GB" sz="1800" dirty="0">
                          <a:effectLst/>
                        </a:rPr>
                        <a:t> </a:t>
                      </a:r>
                    </a:p>
                    <a:p>
                      <a:pPr>
                        <a:spcAft>
                          <a:spcPts val="0"/>
                        </a:spcAft>
                      </a:pPr>
                      <a:r>
                        <a:rPr lang="en-GB" sz="1800" dirty="0">
                          <a:effectLst/>
                        </a:rPr>
                        <a:t>What is the effect of this on humanitarian programmes?</a:t>
                      </a:r>
                      <a:endParaRPr lang="en-GB" sz="1800" dirty="0">
                        <a:effectLst/>
                        <a:latin typeface="Calibri Light" panose="020F0302020204030204" pitchFamily="34" charset="0"/>
                        <a:ea typeface="Calibri" panose="020F0502020204030204" pitchFamily="34" charset="0"/>
                        <a:cs typeface="Times New Roman" panose="02020603050405020304" pitchFamily="18" charset="0"/>
                      </a:endParaRPr>
                    </a:p>
                  </a:txBody>
                  <a:tcPr marL="68502" marR="68502" marT="0" marB="0"/>
                </a:tc>
                <a:extLst>
                  <a:ext uri="{0D108BD9-81ED-4DB2-BD59-A6C34878D82A}">
                    <a16:rowId xmlns:a16="http://schemas.microsoft.com/office/drawing/2014/main" xmlns="" val="483448483"/>
                  </a:ext>
                </a:extLst>
              </a:tr>
            </a:tbl>
          </a:graphicData>
        </a:graphic>
      </p:graphicFrame>
    </p:spTree>
    <p:extLst>
      <p:ext uri="{BB962C8B-B14F-4D97-AF65-F5344CB8AC3E}">
        <p14:creationId xmlns:p14="http://schemas.microsoft.com/office/powerpoint/2010/main" val="13692609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6545" y="368660"/>
            <a:ext cx="8171173" cy="1102589"/>
          </a:xfrm>
        </p:spPr>
        <p:txBody>
          <a:bodyPr/>
          <a:lstStyle/>
          <a:p>
            <a:r>
              <a:rPr lang="en-GB" dirty="0"/>
              <a:t>How Do I Use It?</a:t>
            </a:r>
          </a:p>
        </p:txBody>
      </p:sp>
      <p:graphicFrame>
        <p:nvGraphicFramePr>
          <p:cNvPr id="8" name="Table 7">
            <a:extLst>
              <a:ext uri="{FF2B5EF4-FFF2-40B4-BE49-F238E27FC236}">
                <a16:creationId xmlns:a16="http://schemas.microsoft.com/office/drawing/2014/main" xmlns="" id="{C9200DD8-11BB-4ED3-A87B-AEA07651276E}"/>
              </a:ext>
            </a:extLst>
          </p:cNvPr>
          <p:cNvGraphicFramePr>
            <a:graphicFrameLocks noGrp="1"/>
          </p:cNvGraphicFramePr>
          <p:nvPr>
            <p:extLst>
              <p:ext uri="{D42A27DB-BD31-4B8C-83A1-F6EECF244321}">
                <p14:modId xmlns:p14="http://schemas.microsoft.com/office/powerpoint/2010/main" val="875149706"/>
              </p:ext>
            </p:extLst>
          </p:nvPr>
        </p:nvGraphicFramePr>
        <p:xfrm>
          <a:off x="266700" y="1628800"/>
          <a:ext cx="8610600" cy="4480560"/>
        </p:xfrm>
        <a:graphic>
          <a:graphicData uri="http://schemas.openxmlformats.org/drawingml/2006/table">
            <a:tbl>
              <a:tblPr firstRow="1" firstCol="1" bandRow="1">
                <a:tableStyleId>{5C22544A-7EE6-4342-B048-85BDC9FD1C3A}</a:tableStyleId>
              </a:tblPr>
              <a:tblGrid>
                <a:gridCol w="3359457">
                  <a:extLst>
                    <a:ext uri="{9D8B030D-6E8A-4147-A177-3AD203B41FA5}">
                      <a16:colId xmlns:a16="http://schemas.microsoft.com/office/drawing/2014/main" xmlns="" val="2546648192"/>
                    </a:ext>
                  </a:extLst>
                </a:gridCol>
                <a:gridCol w="5251143">
                  <a:extLst>
                    <a:ext uri="{9D8B030D-6E8A-4147-A177-3AD203B41FA5}">
                      <a16:colId xmlns:a16="http://schemas.microsoft.com/office/drawing/2014/main" xmlns="" val="917473922"/>
                    </a:ext>
                  </a:extLst>
                </a:gridCol>
              </a:tblGrid>
              <a:tr h="349250">
                <a:tc>
                  <a:txBody>
                    <a:bodyPr/>
                    <a:lstStyle/>
                    <a:p>
                      <a:pPr marL="0" marR="0" algn="ctr">
                        <a:lnSpc>
                          <a:spcPct val="150000"/>
                        </a:lnSpc>
                        <a:spcBef>
                          <a:spcPts val="0"/>
                        </a:spcBef>
                        <a:spcAft>
                          <a:spcPts val="0"/>
                        </a:spcAft>
                      </a:pPr>
                      <a:r>
                        <a:rPr lang="en-GB" sz="1600" dirty="0">
                          <a:effectLst/>
                          <a:latin typeface="+mn-lt"/>
                        </a:rPr>
                        <a:t>Explanation</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GB" sz="1600" dirty="0">
                          <a:effectLst/>
                          <a:latin typeface="+mn-lt"/>
                        </a:rPr>
                        <a:t>Actual verbalisation</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3664306805"/>
                  </a:ext>
                </a:extLst>
              </a:tr>
              <a:tr h="1047750">
                <a:tc>
                  <a:txBody>
                    <a:bodyPr/>
                    <a:lstStyle/>
                    <a:p>
                      <a:pPr marL="0" marR="0">
                        <a:lnSpc>
                          <a:spcPct val="150000"/>
                        </a:lnSpc>
                        <a:spcBef>
                          <a:spcPts val="0"/>
                        </a:spcBef>
                        <a:spcAft>
                          <a:spcPts val="0"/>
                        </a:spcAft>
                      </a:pPr>
                      <a:r>
                        <a:rPr lang="en-GB" sz="1800" b="1" dirty="0">
                          <a:effectLst/>
                          <a:latin typeface="+mn-lt"/>
                        </a:rPr>
                        <a:t>Step 1: </a:t>
                      </a:r>
                      <a:endParaRPr lang="en-US" sz="1800" b="1" dirty="0">
                        <a:effectLst/>
                        <a:latin typeface="+mn-lt"/>
                      </a:endParaRPr>
                    </a:p>
                    <a:p>
                      <a:pPr marL="0" marR="0">
                        <a:lnSpc>
                          <a:spcPct val="150000"/>
                        </a:lnSpc>
                        <a:spcBef>
                          <a:spcPts val="0"/>
                        </a:spcBef>
                        <a:spcAft>
                          <a:spcPts val="0"/>
                        </a:spcAft>
                      </a:pPr>
                      <a:r>
                        <a:rPr lang="en-GB" sz="1600" b="0" dirty="0">
                          <a:effectLst/>
                          <a:latin typeface="+mn-lt"/>
                        </a:rPr>
                        <a:t>Read the introduction.</a:t>
                      </a:r>
                      <a:endParaRPr lang="en-US" sz="1600" b="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GB" sz="1600" dirty="0">
                          <a:effectLst/>
                          <a:latin typeface="+mn-lt"/>
                        </a:rPr>
                        <a:t>The next questions ask about difficulties you may have doing certain activities because of a HEALTH PROBLEM. </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198872278"/>
                  </a:ext>
                </a:extLst>
              </a:tr>
              <a:tr h="698500">
                <a:tc>
                  <a:txBody>
                    <a:bodyPr/>
                    <a:lstStyle/>
                    <a:p>
                      <a:pPr marL="0" marR="0">
                        <a:lnSpc>
                          <a:spcPct val="150000"/>
                        </a:lnSpc>
                        <a:spcBef>
                          <a:spcPts val="0"/>
                        </a:spcBef>
                        <a:spcAft>
                          <a:spcPts val="0"/>
                        </a:spcAft>
                      </a:pPr>
                      <a:r>
                        <a:rPr lang="en-GB" sz="1800" b="1" dirty="0">
                          <a:effectLst/>
                          <a:latin typeface="+mn-lt"/>
                        </a:rPr>
                        <a:t>Step 2: </a:t>
                      </a:r>
                      <a:endParaRPr lang="en-US" sz="1800" b="1" dirty="0">
                        <a:effectLst/>
                        <a:latin typeface="+mn-lt"/>
                      </a:endParaRPr>
                    </a:p>
                    <a:p>
                      <a:pPr marL="0" marR="0">
                        <a:lnSpc>
                          <a:spcPct val="150000"/>
                        </a:lnSpc>
                        <a:spcBef>
                          <a:spcPts val="0"/>
                        </a:spcBef>
                        <a:spcAft>
                          <a:spcPts val="0"/>
                        </a:spcAft>
                      </a:pPr>
                      <a:r>
                        <a:rPr lang="en-GB" sz="1600" b="0" dirty="0">
                          <a:effectLst/>
                          <a:latin typeface="+mn-lt"/>
                        </a:rPr>
                        <a:t>Ask the first question. </a:t>
                      </a:r>
                      <a:endParaRPr lang="en-US" sz="1600" b="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GB" sz="1600" dirty="0">
                          <a:effectLst/>
                          <a:latin typeface="+mn-lt"/>
                        </a:rPr>
                        <a:t>1. Do you have difficulty seeing, even if wearing glasses? </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2316683575"/>
                  </a:ext>
                </a:extLst>
              </a:tr>
              <a:tr h="698500">
                <a:tc>
                  <a:txBody>
                    <a:bodyPr/>
                    <a:lstStyle/>
                    <a:p>
                      <a:pPr marL="0" marR="0">
                        <a:lnSpc>
                          <a:spcPct val="150000"/>
                        </a:lnSpc>
                        <a:spcBef>
                          <a:spcPts val="0"/>
                        </a:spcBef>
                        <a:spcAft>
                          <a:spcPts val="0"/>
                        </a:spcAft>
                      </a:pPr>
                      <a:r>
                        <a:rPr lang="en-GB" sz="1800" b="1" dirty="0">
                          <a:effectLst/>
                          <a:latin typeface="+mn-lt"/>
                        </a:rPr>
                        <a:t>Step 3: </a:t>
                      </a:r>
                      <a:endParaRPr lang="en-US" sz="1800" b="1" dirty="0">
                        <a:effectLst/>
                        <a:latin typeface="+mn-lt"/>
                      </a:endParaRPr>
                    </a:p>
                    <a:p>
                      <a:pPr marL="0" marR="0">
                        <a:lnSpc>
                          <a:spcPct val="150000"/>
                        </a:lnSpc>
                        <a:spcBef>
                          <a:spcPts val="0"/>
                        </a:spcBef>
                        <a:spcAft>
                          <a:spcPts val="0"/>
                        </a:spcAft>
                      </a:pPr>
                      <a:r>
                        <a:rPr lang="en-GB" sz="1600" b="0" dirty="0">
                          <a:effectLst/>
                          <a:latin typeface="+mn-lt"/>
                        </a:rPr>
                        <a:t>Add a transitioning statement</a:t>
                      </a:r>
                      <a:endParaRPr lang="en-US" sz="1600" b="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600" dirty="0">
                          <a:effectLst/>
                          <a:latin typeface="+mn-lt"/>
                        </a:rPr>
                        <a:t> Would you say:</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4284428346"/>
                  </a:ext>
                </a:extLst>
              </a:tr>
              <a:tr h="1397000">
                <a:tc>
                  <a:txBody>
                    <a:bodyPr/>
                    <a:lstStyle/>
                    <a:p>
                      <a:pPr marL="0" marR="0">
                        <a:lnSpc>
                          <a:spcPct val="150000"/>
                        </a:lnSpc>
                        <a:spcBef>
                          <a:spcPts val="0"/>
                        </a:spcBef>
                        <a:spcAft>
                          <a:spcPts val="0"/>
                        </a:spcAft>
                      </a:pPr>
                      <a:r>
                        <a:rPr lang="en-GB" sz="1800" b="1" dirty="0">
                          <a:effectLst/>
                          <a:latin typeface="+mn-lt"/>
                        </a:rPr>
                        <a:t>Step 4: </a:t>
                      </a:r>
                      <a:endParaRPr lang="en-US" sz="1800" b="1" dirty="0">
                        <a:effectLst/>
                        <a:latin typeface="+mn-lt"/>
                      </a:endParaRPr>
                    </a:p>
                    <a:p>
                      <a:pPr marL="0" marR="0">
                        <a:lnSpc>
                          <a:spcPct val="150000"/>
                        </a:lnSpc>
                        <a:spcBef>
                          <a:spcPts val="0"/>
                        </a:spcBef>
                        <a:spcAft>
                          <a:spcPts val="0"/>
                        </a:spcAft>
                      </a:pPr>
                      <a:r>
                        <a:rPr lang="en-GB" sz="1600" b="0" dirty="0">
                          <a:effectLst/>
                          <a:latin typeface="+mn-lt"/>
                        </a:rPr>
                        <a:t>Read the four response categories</a:t>
                      </a:r>
                      <a:endParaRPr lang="en-US" sz="1600" b="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50000"/>
                        </a:lnSpc>
                        <a:spcBef>
                          <a:spcPts val="0"/>
                        </a:spcBef>
                        <a:spcAft>
                          <a:spcPts val="0"/>
                        </a:spcAft>
                      </a:pPr>
                      <a:r>
                        <a:rPr lang="en-US" sz="1600" dirty="0">
                          <a:effectLst/>
                          <a:latin typeface="+mn-lt"/>
                        </a:rPr>
                        <a:t>1. No, no difficulty </a:t>
                      </a:r>
                    </a:p>
                    <a:p>
                      <a:pPr marL="0" marR="0">
                        <a:lnSpc>
                          <a:spcPct val="150000"/>
                        </a:lnSpc>
                        <a:spcBef>
                          <a:spcPts val="0"/>
                        </a:spcBef>
                        <a:spcAft>
                          <a:spcPts val="0"/>
                        </a:spcAft>
                      </a:pPr>
                      <a:r>
                        <a:rPr lang="en-US" sz="1600" dirty="0">
                          <a:effectLst/>
                          <a:latin typeface="+mn-lt"/>
                        </a:rPr>
                        <a:t>2. Yes, some difficulty </a:t>
                      </a:r>
                    </a:p>
                    <a:p>
                      <a:pPr marL="0" marR="0">
                        <a:lnSpc>
                          <a:spcPct val="150000"/>
                        </a:lnSpc>
                        <a:spcBef>
                          <a:spcPts val="0"/>
                        </a:spcBef>
                        <a:spcAft>
                          <a:spcPts val="0"/>
                        </a:spcAft>
                      </a:pPr>
                      <a:r>
                        <a:rPr lang="en-US" sz="1600" dirty="0">
                          <a:effectLst/>
                          <a:latin typeface="+mn-lt"/>
                        </a:rPr>
                        <a:t>3. Yes, a lot of difficulty </a:t>
                      </a:r>
                    </a:p>
                    <a:p>
                      <a:pPr marL="0" marR="0">
                        <a:lnSpc>
                          <a:spcPct val="150000"/>
                        </a:lnSpc>
                        <a:spcBef>
                          <a:spcPts val="0"/>
                        </a:spcBef>
                        <a:spcAft>
                          <a:spcPts val="0"/>
                        </a:spcAft>
                      </a:pPr>
                      <a:r>
                        <a:rPr lang="en-US" sz="1600" dirty="0">
                          <a:effectLst/>
                          <a:latin typeface="+mn-lt"/>
                        </a:rPr>
                        <a:t>4. Cannot do it at all. </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3849236943"/>
                  </a:ext>
                </a:extLst>
              </a:tr>
            </a:tbl>
          </a:graphicData>
        </a:graphic>
      </p:graphicFrame>
    </p:spTree>
    <p:extLst>
      <p:ext uri="{BB962C8B-B14F-4D97-AF65-F5344CB8AC3E}">
        <p14:creationId xmlns:p14="http://schemas.microsoft.com/office/powerpoint/2010/main" val="27656125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6545" y="368660"/>
            <a:ext cx="8171173" cy="1102589"/>
          </a:xfrm>
        </p:spPr>
        <p:txBody>
          <a:bodyPr/>
          <a:lstStyle/>
          <a:p>
            <a:r>
              <a:rPr lang="en-GB" dirty="0"/>
              <a:t>Then What?</a:t>
            </a:r>
          </a:p>
        </p:txBody>
      </p:sp>
      <p:graphicFrame>
        <p:nvGraphicFramePr>
          <p:cNvPr id="5" name="Table 4">
            <a:extLst>
              <a:ext uri="{FF2B5EF4-FFF2-40B4-BE49-F238E27FC236}">
                <a16:creationId xmlns:a16="http://schemas.microsoft.com/office/drawing/2014/main" xmlns="" id="{DF8943B2-07F4-4BEB-A29F-14537896D1A9}"/>
              </a:ext>
            </a:extLst>
          </p:cNvPr>
          <p:cNvGraphicFramePr>
            <a:graphicFrameLocks noGrp="1"/>
          </p:cNvGraphicFramePr>
          <p:nvPr>
            <p:extLst>
              <p:ext uri="{D42A27DB-BD31-4B8C-83A1-F6EECF244321}">
                <p14:modId xmlns:p14="http://schemas.microsoft.com/office/powerpoint/2010/main" val="1923182997"/>
              </p:ext>
            </p:extLst>
          </p:nvPr>
        </p:nvGraphicFramePr>
        <p:xfrm>
          <a:off x="521549" y="2033844"/>
          <a:ext cx="7830871" cy="3285365"/>
        </p:xfrm>
        <a:graphic>
          <a:graphicData uri="http://schemas.openxmlformats.org/drawingml/2006/table">
            <a:tbl>
              <a:tblPr firstRow="1" firstCol="1" bandRow="1">
                <a:tableStyleId>{5C22544A-7EE6-4342-B048-85BDC9FD1C3A}</a:tableStyleId>
              </a:tblPr>
              <a:tblGrid>
                <a:gridCol w="7830871">
                  <a:extLst>
                    <a:ext uri="{9D8B030D-6E8A-4147-A177-3AD203B41FA5}">
                      <a16:colId xmlns:a16="http://schemas.microsoft.com/office/drawing/2014/main" xmlns="" val="4281454512"/>
                    </a:ext>
                  </a:extLst>
                </a:gridCol>
              </a:tblGrid>
              <a:tr h="1558245">
                <a:tc>
                  <a:txBody>
                    <a:bodyPr/>
                    <a:lstStyle/>
                    <a:p>
                      <a:pPr marL="0" marR="0">
                        <a:lnSpc>
                          <a:spcPct val="150000"/>
                        </a:lnSpc>
                        <a:spcBef>
                          <a:spcPts val="0"/>
                        </a:spcBef>
                        <a:spcAft>
                          <a:spcPts val="0"/>
                        </a:spcAft>
                      </a:pPr>
                      <a:r>
                        <a:rPr lang="en-GB" sz="1800" b="1" dirty="0">
                          <a:effectLst/>
                        </a:rPr>
                        <a:t>Step 5: </a:t>
                      </a:r>
                    </a:p>
                    <a:p>
                      <a:pPr marL="0" marR="0">
                        <a:lnSpc>
                          <a:spcPct val="150000"/>
                        </a:lnSpc>
                        <a:spcBef>
                          <a:spcPts val="0"/>
                        </a:spcBef>
                        <a:spcAft>
                          <a:spcPts val="0"/>
                        </a:spcAft>
                      </a:pPr>
                      <a:r>
                        <a:rPr lang="en-GB" sz="1800" b="0" dirty="0">
                          <a:effectLst/>
                        </a:rPr>
                        <a:t>Wait for the response and either tick  or circle the response provided </a:t>
                      </a:r>
                      <a:endParaRPr lang="en-US" sz="1800" b="0" dirty="0">
                        <a:effectLst/>
                        <a:latin typeface="Verdana" panose="020B0604030504040204" pitchFamily="34" charset="0"/>
                        <a:ea typeface="Calibri" panose="020F0502020204030204" pitchFamily="34" charset="0"/>
                        <a:cs typeface="Times New Roman" panose="02020603050405020304" pitchFamily="18" charset="0"/>
                      </a:endParaRPr>
                    </a:p>
                  </a:txBody>
                  <a:tcPr marL="65320" marR="65320" marT="0" marB="0"/>
                </a:tc>
                <a:extLst>
                  <a:ext uri="{0D108BD9-81ED-4DB2-BD59-A6C34878D82A}">
                    <a16:rowId xmlns:a16="http://schemas.microsoft.com/office/drawing/2014/main" xmlns="" val="4165614859"/>
                  </a:ext>
                </a:extLst>
              </a:tr>
              <a:tr h="1727120">
                <a:tc>
                  <a:txBody>
                    <a:bodyPr/>
                    <a:lstStyle/>
                    <a:p>
                      <a:pPr marL="0" marR="0">
                        <a:lnSpc>
                          <a:spcPct val="150000"/>
                        </a:lnSpc>
                        <a:spcBef>
                          <a:spcPts val="0"/>
                        </a:spcBef>
                        <a:spcAft>
                          <a:spcPts val="0"/>
                        </a:spcAft>
                      </a:pPr>
                      <a:r>
                        <a:rPr lang="en-GB" sz="1800" b="1" dirty="0">
                          <a:effectLst/>
                        </a:rPr>
                        <a:t>Step 6: </a:t>
                      </a:r>
                    </a:p>
                    <a:p>
                      <a:pPr marL="0" marR="0">
                        <a:lnSpc>
                          <a:spcPct val="150000"/>
                        </a:lnSpc>
                        <a:spcBef>
                          <a:spcPts val="0"/>
                        </a:spcBef>
                        <a:spcAft>
                          <a:spcPts val="0"/>
                        </a:spcAft>
                      </a:pPr>
                      <a:r>
                        <a:rPr lang="en-GB" sz="1800" b="0" dirty="0">
                          <a:effectLst/>
                        </a:rPr>
                        <a:t>For subsequent individual questions, repeat steps 2 – 5</a:t>
                      </a:r>
                      <a:endParaRPr lang="en-US" sz="1800" b="0" dirty="0">
                        <a:effectLst/>
                        <a:latin typeface="Verdana" panose="020B0604030504040204" pitchFamily="34" charset="0"/>
                        <a:ea typeface="Calibri" panose="020F0502020204030204" pitchFamily="34" charset="0"/>
                        <a:cs typeface="Times New Roman" panose="02020603050405020304" pitchFamily="18" charset="0"/>
                      </a:endParaRPr>
                    </a:p>
                  </a:txBody>
                  <a:tcPr marL="65320" marR="65320" marT="0" marB="0"/>
                </a:tc>
                <a:extLst>
                  <a:ext uri="{0D108BD9-81ED-4DB2-BD59-A6C34878D82A}">
                    <a16:rowId xmlns:a16="http://schemas.microsoft.com/office/drawing/2014/main" xmlns="" val="2726839859"/>
                  </a:ext>
                </a:extLst>
              </a:tr>
            </a:tbl>
          </a:graphicData>
        </a:graphic>
      </p:graphicFrame>
    </p:spTree>
    <p:extLst>
      <p:ext uri="{BB962C8B-B14F-4D97-AF65-F5344CB8AC3E}">
        <p14:creationId xmlns:p14="http://schemas.microsoft.com/office/powerpoint/2010/main" val="2820853912"/>
      </p:ext>
    </p:extLst>
  </p:cSld>
  <p:clrMapOvr>
    <a:masterClrMapping/>
  </p:clrMapOvr>
</p:sld>
</file>

<file path=ppt/theme/theme1.xml><?xml version="1.0" encoding="utf-8"?>
<a:theme xmlns:a="http://schemas.openxmlformats.org/drawingml/2006/main" name="HI_Template">
  <a:themeElements>
    <a:clrScheme name="HI_Colors">
      <a:dk1>
        <a:srgbClr val="0077C8"/>
      </a:dk1>
      <a:lt1>
        <a:srgbClr val="FFFFFF"/>
      </a:lt1>
      <a:dk2>
        <a:srgbClr val="0077C8"/>
      </a:dk2>
      <a:lt2>
        <a:srgbClr val="FFFFFF"/>
      </a:lt2>
      <a:accent1>
        <a:srgbClr val="5BC2E7"/>
      </a:accent1>
      <a:accent2>
        <a:srgbClr val="06038D"/>
      </a:accent2>
      <a:accent3>
        <a:srgbClr val="EFC7A1"/>
      </a:accent3>
      <a:accent4>
        <a:srgbClr val="FFD100"/>
      </a:accent4>
      <a:accent5>
        <a:srgbClr val="E35205"/>
      </a:accent5>
      <a:accent6>
        <a:srgbClr val="6A2A5B"/>
      </a:accent6>
      <a:hlink>
        <a:srgbClr val="0077C8"/>
      </a:hlink>
      <a:folHlink>
        <a:srgbClr val="06038D"/>
      </a:folHlink>
    </a:clrScheme>
    <a:fontScheme name="Personnalisé 1">
      <a:majorFont>
        <a:latin typeface="Nunito"/>
        <a:ea typeface=""/>
        <a:cs typeface=""/>
      </a:majorFont>
      <a:minorFont>
        <a:latin typeface="Nunit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4516</TotalTime>
  <Words>1747</Words>
  <Application>Microsoft Office PowerPoint</Application>
  <PresentationFormat>Affichage à l'écran (4:3)</PresentationFormat>
  <Paragraphs>221</Paragraphs>
  <Slides>19</Slides>
  <Notes>12</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19</vt:i4>
      </vt:variant>
    </vt:vector>
  </HeadingPairs>
  <TitlesOfParts>
    <vt:vector size="27" baseType="lpstr">
      <vt:lpstr>Arial</vt:lpstr>
      <vt:lpstr>Times New Roman</vt:lpstr>
      <vt:lpstr>Calibri</vt:lpstr>
      <vt:lpstr>Calibri Light</vt:lpstr>
      <vt:lpstr>Verdana</vt:lpstr>
      <vt:lpstr>Symbol</vt:lpstr>
      <vt:lpstr>Nunito</vt:lpstr>
      <vt:lpstr>HI_Template</vt:lpstr>
      <vt:lpstr>Présentation PowerPoint</vt:lpstr>
      <vt:lpstr>Objectives for this session:</vt:lpstr>
      <vt:lpstr>Disability Data</vt:lpstr>
      <vt:lpstr>Disability Data </vt:lpstr>
      <vt:lpstr>What Influences Numbers?</vt:lpstr>
      <vt:lpstr>Why the WGQs?</vt:lpstr>
      <vt:lpstr>Présentation PowerPoint</vt:lpstr>
      <vt:lpstr>How Do I Use It?</vt:lpstr>
      <vt:lpstr>Then What?</vt:lpstr>
      <vt:lpstr>Some Tips</vt:lpstr>
      <vt:lpstr>Some Guidelines</vt:lpstr>
      <vt:lpstr>Some Guidelines</vt:lpstr>
      <vt:lpstr>Some Guidelines</vt:lpstr>
      <vt:lpstr>How Do I..?</vt:lpstr>
      <vt:lpstr>Challenges</vt:lpstr>
      <vt:lpstr>How to Deliver it</vt:lpstr>
      <vt:lpstr>How to Deliver it</vt:lpstr>
      <vt:lpstr>Skip Patterns for CFM</vt:lpstr>
      <vt:lpstr>Differences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HI-Powerpoint_template</dc:title>
  <dc:creator>Benjamin GREMILLON</dc:creator>
  <cp:lastModifiedBy>Kate AYKROYD</cp:lastModifiedBy>
  <cp:revision>341</cp:revision>
  <cp:lastPrinted>2017-09-25T09:02:22Z</cp:lastPrinted>
  <dcterms:created xsi:type="dcterms:W3CDTF">2017-09-04T09:36:55Z</dcterms:created>
  <dcterms:modified xsi:type="dcterms:W3CDTF">2018-12-19T11:18:08Z</dcterms:modified>
</cp:coreProperties>
</file>