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9"/>
  </p:notesMasterIdLst>
  <p:handoutMasterIdLst>
    <p:handoutMasterId r:id="rId10"/>
  </p:handoutMasterIdLst>
  <p:sldIdLst>
    <p:sldId id="256" r:id="rId2"/>
    <p:sldId id="286" r:id="rId3"/>
    <p:sldId id="340" r:id="rId4"/>
    <p:sldId id="386" r:id="rId5"/>
    <p:sldId id="335" r:id="rId6"/>
    <p:sldId id="336" r:id="rId7"/>
    <p:sldId id="374" r:id="rId8"/>
  </p:sldIdLst>
  <p:sldSz cx="9144000" cy="6858000" type="screen4x3"/>
  <p:notesSz cx="9926638" cy="6797675"/>
  <p:embeddedFontLst>
    <p:embeddedFont>
      <p:font typeface="Calibri" panose="020F0502020204030204" pitchFamily="34" charset="0"/>
      <p:regular r:id="rId11"/>
      <p:bold r:id="rId12"/>
      <p:italic r:id="rId13"/>
      <p:boldItalic r:id="rId14"/>
    </p:embeddedFont>
    <p:embeddedFont>
      <p:font typeface="Verdana" panose="020B0604030504040204" pitchFamily="34" charset="0"/>
      <p:regular r:id="rId15"/>
      <p:bold r:id="rId16"/>
      <p:italic r:id="rId17"/>
      <p:boldItalic r:id="rId18"/>
    </p:embeddedFont>
    <p:embeddedFont>
      <p:font typeface="Nunito" panose="00000500000000000000" pitchFamily="2" charset="0"/>
      <p:regular r:id="rId19"/>
      <p:bold r:id="rId20"/>
      <p:italic r:id="rId21"/>
      <p:boldItalic r:id="rId22"/>
    </p:embeddedFont>
  </p:embeddedFontLst>
  <p:defaultText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40">
          <p15:clr>
            <a:srgbClr val="A4A3A4"/>
          </p15:clr>
        </p15:guide>
        <p15:guide id="2" orient="horz" pos="4422">
          <p15:clr>
            <a:srgbClr val="A4A3A4"/>
          </p15:clr>
        </p15:guide>
        <p15:guide id="3" pos="3368">
          <p15:clr>
            <a:srgbClr val="A4A3A4"/>
          </p15:clr>
        </p15:guide>
        <p15:guide id="4" pos="5636">
          <p15:clr>
            <a:srgbClr val="A4A3A4"/>
          </p15:clr>
        </p15:guide>
        <p15:guide id="5" pos="6373">
          <p15:clr>
            <a:srgbClr val="A4A3A4"/>
          </p15:clr>
        </p15:guide>
        <p15:guide id="6" pos="363">
          <p15:clr>
            <a:srgbClr val="A4A3A4"/>
          </p15:clr>
        </p15:guide>
        <p15:guide id="7" pos="1667">
          <p15:clr>
            <a:srgbClr val="A4A3A4"/>
          </p15:clr>
        </p15:guide>
        <p15:guide id="8" orient="horz" pos="308">
          <p15:clr>
            <a:srgbClr val="A4A3A4"/>
          </p15:clr>
        </p15:guide>
        <p15:guide id="9" orient="horz" pos="4011">
          <p15:clr>
            <a:srgbClr val="A4A3A4"/>
          </p15:clr>
        </p15:guide>
        <p15:guide id="10" pos="2880">
          <p15:clr>
            <a:srgbClr val="A4A3A4"/>
          </p15:clr>
        </p15:guide>
        <p15:guide id="11" pos="4819">
          <p15:clr>
            <a:srgbClr val="A4A3A4"/>
          </p15:clr>
        </p15:guide>
        <p15:guide id="12" pos="5450">
          <p15:clr>
            <a:srgbClr val="A4A3A4"/>
          </p15:clr>
        </p15:guide>
        <p15:guide id="13" pos="310">
          <p15:clr>
            <a:srgbClr val="A4A3A4"/>
          </p15:clr>
        </p15:guide>
        <p15:guide id="14" pos="1425">
          <p15:clr>
            <a:srgbClr val="A4A3A4"/>
          </p15:clr>
        </p15:guide>
      </p15:sldGuideLst>
    </p:ext>
    <p:ext uri="{2D200454-40CA-4A62-9FC3-DE9A4176ACB9}">
      <p15:notesGuideLst xmlns:p15="http://schemas.microsoft.com/office/powerpoint/2012/main" xmlns="">
        <p15:guide id="1" orient="horz" pos="2141">
          <p15:clr>
            <a:srgbClr val="A4A3A4"/>
          </p15:clr>
        </p15:guide>
        <p15:guide id="2"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A2A5B"/>
    <a:srgbClr val="E35205"/>
    <a:srgbClr val="0077C8"/>
    <a:srgbClr val="06038D"/>
    <a:srgbClr val="004F71"/>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42CF6E-E90D-6C43-B278-73CBE75506F6}" v="2" dt="2018-12-10T16:00:42.15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48" autoAdjust="0"/>
    <p:restoredTop sz="83226" autoAdjust="0"/>
  </p:normalViewPr>
  <p:slideViewPr>
    <p:cSldViewPr>
      <p:cViewPr varScale="1">
        <p:scale>
          <a:sx n="61" d="100"/>
          <a:sy n="61" d="100"/>
        </p:scale>
        <p:origin x="-1392" y="-78"/>
      </p:cViewPr>
      <p:guideLst>
        <p:guide orient="horz" pos="340"/>
        <p:guide orient="horz" pos="4422"/>
        <p:guide orient="horz" pos="308"/>
        <p:guide orient="horz" pos="4011"/>
        <p:guide pos="3368"/>
        <p:guide pos="5636"/>
        <p:guide pos="6373"/>
        <p:guide pos="363"/>
        <p:guide pos="1667"/>
        <p:guide pos="2880"/>
        <p:guide pos="4819"/>
        <p:guide pos="5450"/>
        <p:guide pos="310"/>
        <p:guide pos="14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15" d="100"/>
          <a:sy n="115" d="100"/>
        </p:scale>
        <p:origin x="-2094" y="-102"/>
      </p:cViewPr>
      <p:guideLst>
        <p:guide orient="horz" pos="2141"/>
        <p:guide pos="3127"/>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presProps" Target="presProps.xml"/><Relationship Id="rId28" Type="http://schemas.microsoft.com/office/2016/11/relationships/changesInfo" Target="changesInfos/changesInfo1.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font" Target="fonts/font12.fntdata"/><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y Ziska" userId="734de165-a06b-4099-9a41-d1df111a6695" providerId="ADAL" clId="{CEE21F97-4DCD-4778-87EF-214763722173}"/>
    <pc:docChg chg="modSld sldOrd">
      <pc:chgData name="Carly Ziska" userId="734de165-a06b-4099-9a41-d1df111a6695" providerId="ADAL" clId="{CEE21F97-4DCD-4778-87EF-214763722173}" dt="2018-11-27T19:33:19.429" v="0"/>
      <pc:docMkLst>
        <pc:docMk/>
      </pc:docMkLst>
      <pc:sldChg chg="ord">
        <pc:chgData name="Carly Ziska" userId="734de165-a06b-4099-9a41-d1df111a6695" providerId="ADAL" clId="{CEE21F97-4DCD-4778-87EF-214763722173}" dt="2018-11-27T19:33:19.429" v="0"/>
        <pc:sldMkLst>
          <pc:docMk/>
          <pc:sldMk cId="2390468533" sldId="286"/>
        </pc:sldMkLst>
      </pc:sldChg>
    </pc:docChg>
  </pc:docChgLst>
  <pc:docChgLst>
    <pc:chgData name="Carly Ziska" userId="734de165-a06b-4099-9a41-d1df111a6695" providerId="ADAL" clId="{4442CF6E-E90D-6C43-B278-73CBE75506F6}"/>
    <pc:docChg chg="custSel modSld">
      <pc:chgData name="Carly Ziska" userId="734de165-a06b-4099-9a41-d1df111a6695" providerId="ADAL" clId="{4442CF6E-E90D-6C43-B278-73CBE75506F6}" dt="2018-12-10T16:00:42.158" v="8"/>
      <pc:docMkLst>
        <pc:docMk/>
      </pc:docMkLst>
      <pc:sldChg chg="delSp modNotesTx">
        <pc:chgData name="Carly Ziska" userId="734de165-a06b-4099-9a41-d1df111a6695" providerId="ADAL" clId="{4442CF6E-E90D-6C43-B278-73CBE75506F6}" dt="2018-12-10T15:59:41.345" v="1" actId="478"/>
        <pc:sldMkLst>
          <pc:docMk/>
          <pc:sldMk cId="2390468533" sldId="286"/>
        </pc:sldMkLst>
        <pc:spChg chg="del">
          <ac:chgData name="Carly Ziska" userId="734de165-a06b-4099-9a41-d1df111a6695" providerId="ADAL" clId="{4442CF6E-E90D-6C43-B278-73CBE75506F6}" dt="2018-12-10T15:59:41.345" v="1" actId="478"/>
          <ac:spMkLst>
            <pc:docMk/>
            <pc:sldMk cId="2390468533" sldId="286"/>
            <ac:spMk id="4" creationId="{00000000-0000-0000-0000-000000000000}"/>
          </ac:spMkLst>
        </pc:spChg>
      </pc:sldChg>
      <pc:sldChg chg="delSp modSp">
        <pc:chgData name="Carly Ziska" userId="734de165-a06b-4099-9a41-d1df111a6695" providerId="ADAL" clId="{4442CF6E-E90D-6C43-B278-73CBE75506F6}" dt="2018-12-10T16:00:25.957" v="7"/>
        <pc:sldMkLst>
          <pc:docMk/>
          <pc:sldMk cId="1747158366" sldId="335"/>
        </pc:sldMkLst>
        <pc:spChg chg="del">
          <ac:chgData name="Carly Ziska" userId="734de165-a06b-4099-9a41-d1df111a6695" providerId="ADAL" clId="{4442CF6E-E90D-6C43-B278-73CBE75506F6}" dt="2018-12-10T15:59:49.745" v="4" actId="478"/>
          <ac:spMkLst>
            <pc:docMk/>
            <pc:sldMk cId="1747158366" sldId="335"/>
            <ac:spMk id="4" creationId="{00000000-0000-0000-0000-000000000000}"/>
          </ac:spMkLst>
        </pc:spChg>
        <pc:picChg chg="mod">
          <ac:chgData name="Carly Ziska" userId="734de165-a06b-4099-9a41-d1df111a6695" providerId="ADAL" clId="{4442CF6E-E90D-6C43-B278-73CBE75506F6}" dt="2018-12-10T16:00:25.957" v="7"/>
          <ac:picMkLst>
            <pc:docMk/>
            <pc:sldMk cId="1747158366" sldId="335"/>
            <ac:picMk id="6" creationId="{822C6D4C-92F6-411C-BC12-6065FB0B64EC}"/>
          </ac:picMkLst>
        </pc:picChg>
      </pc:sldChg>
      <pc:sldChg chg="delSp">
        <pc:chgData name="Carly Ziska" userId="734de165-a06b-4099-9a41-d1df111a6695" providerId="ADAL" clId="{4442CF6E-E90D-6C43-B278-73CBE75506F6}" dt="2018-12-10T15:59:56.585" v="5" actId="478"/>
        <pc:sldMkLst>
          <pc:docMk/>
          <pc:sldMk cId="267299436" sldId="336"/>
        </pc:sldMkLst>
        <pc:spChg chg="del">
          <ac:chgData name="Carly Ziska" userId="734de165-a06b-4099-9a41-d1df111a6695" providerId="ADAL" clId="{4442CF6E-E90D-6C43-B278-73CBE75506F6}" dt="2018-12-10T15:59:56.585" v="5" actId="478"/>
          <ac:spMkLst>
            <pc:docMk/>
            <pc:sldMk cId="267299436" sldId="336"/>
            <ac:spMk id="4" creationId="{00000000-0000-0000-0000-000000000000}"/>
          </ac:spMkLst>
        </pc:spChg>
      </pc:sldChg>
      <pc:sldChg chg="delSp">
        <pc:chgData name="Carly Ziska" userId="734de165-a06b-4099-9a41-d1df111a6695" providerId="ADAL" clId="{4442CF6E-E90D-6C43-B278-73CBE75506F6}" dt="2018-12-10T15:59:43.353" v="2" actId="478"/>
        <pc:sldMkLst>
          <pc:docMk/>
          <pc:sldMk cId="1823081678" sldId="340"/>
        </pc:sldMkLst>
        <pc:spChg chg="del">
          <ac:chgData name="Carly Ziska" userId="734de165-a06b-4099-9a41-d1df111a6695" providerId="ADAL" clId="{4442CF6E-E90D-6C43-B278-73CBE75506F6}" dt="2018-12-10T15:59:43.353" v="2" actId="478"/>
          <ac:spMkLst>
            <pc:docMk/>
            <pc:sldMk cId="1823081678" sldId="340"/>
            <ac:spMk id="4" creationId="{00000000-0000-0000-0000-000000000000}"/>
          </ac:spMkLst>
        </pc:spChg>
      </pc:sldChg>
      <pc:sldChg chg="delSp modSp">
        <pc:chgData name="Carly Ziska" userId="734de165-a06b-4099-9a41-d1df111a6695" providerId="ADAL" clId="{4442CF6E-E90D-6C43-B278-73CBE75506F6}" dt="2018-12-10T16:00:42.158" v="8"/>
        <pc:sldMkLst>
          <pc:docMk/>
          <pc:sldMk cId="2765612535" sldId="374"/>
        </pc:sldMkLst>
        <pc:spChg chg="del">
          <ac:chgData name="Carly Ziska" userId="734de165-a06b-4099-9a41-d1df111a6695" providerId="ADAL" clId="{4442CF6E-E90D-6C43-B278-73CBE75506F6}" dt="2018-12-10T16:00:00.905" v="6" actId="478"/>
          <ac:spMkLst>
            <pc:docMk/>
            <pc:sldMk cId="2765612535" sldId="374"/>
            <ac:spMk id="4" creationId="{00000000-0000-0000-0000-000000000000}"/>
          </ac:spMkLst>
        </pc:spChg>
        <pc:picChg chg="mod">
          <ac:chgData name="Carly Ziska" userId="734de165-a06b-4099-9a41-d1df111a6695" providerId="ADAL" clId="{4442CF6E-E90D-6C43-B278-73CBE75506F6}" dt="2018-12-10T16:00:42.158" v="8"/>
          <ac:picMkLst>
            <pc:docMk/>
            <pc:sldMk cId="2765612535" sldId="374"/>
            <ac:picMk id="9" creationId="{D0DC1ADA-80D4-42B2-9B8C-674D71F18DE0}"/>
          </ac:picMkLst>
        </pc:picChg>
      </pc:sldChg>
      <pc:sldChg chg="delSp">
        <pc:chgData name="Carly Ziska" userId="734de165-a06b-4099-9a41-d1df111a6695" providerId="ADAL" clId="{4442CF6E-E90D-6C43-B278-73CBE75506F6}" dt="2018-12-10T15:59:45.969" v="3" actId="478"/>
        <pc:sldMkLst>
          <pc:docMk/>
          <pc:sldMk cId="4184389665" sldId="386"/>
        </pc:sldMkLst>
        <pc:spChg chg="del">
          <ac:chgData name="Carly Ziska" userId="734de165-a06b-4099-9a41-d1df111a6695" providerId="ADAL" clId="{4442CF6E-E90D-6C43-B278-73CBE75506F6}" dt="2018-12-10T15:59:45.969" v="3" actId="478"/>
          <ac:spMkLst>
            <pc:docMk/>
            <pc:sldMk cId="4184389665" sldId="386"/>
            <ac:spMk id="4" creationId="{00000000-0000-0000-0000-000000000000}"/>
          </ac:spMkLst>
        </pc:spChg>
      </pc:sldChg>
    </pc:docChg>
  </pc:docChgLst>
  <pc:docChgLst>
    <pc:chgData name="Carly Ziska" userId="734de165-a06b-4099-9a41-d1df111a6695" providerId="ADAL" clId="{BDC6DF26-A4A8-4BAB-85EF-2143DF4B8E72}"/>
    <pc:docChg chg="custSel delSld modSld">
      <pc:chgData name="Carly Ziska" userId="734de165-a06b-4099-9a41-d1df111a6695" providerId="ADAL" clId="{BDC6DF26-A4A8-4BAB-85EF-2143DF4B8E72}" dt="2018-11-21T16:56:36.554" v="238" actId="2696"/>
      <pc:docMkLst>
        <pc:docMk/>
      </pc:docMkLst>
      <pc:sldChg chg="modSp">
        <pc:chgData name="Carly Ziska" userId="734de165-a06b-4099-9a41-d1df111a6695" providerId="ADAL" clId="{BDC6DF26-A4A8-4BAB-85EF-2143DF4B8E72}" dt="2018-11-21T16:48:22.435" v="34" actId="20577"/>
        <pc:sldMkLst>
          <pc:docMk/>
          <pc:sldMk cId="4107829470" sldId="256"/>
        </pc:sldMkLst>
        <pc:spChg chg="mod">
          <ac:chgData name="Carly Ziska" userId="734de165-a06b-4099-9a41-d1df111a6695" providerId="ADAL" clId="{BDC6DF26-A4A8-4BAB-85EF-2143DF4B8E72}" dt="2018-11-21T16:48:22.435" v="34" actId="20577"/>
          <ac:spMkLst>
            <pc:docMk/>
            <pc:sldMk cId="4107829470" sldId="256"/>
            <ac:spMk id="5" creationId="{00000000-0000-0000-0000-000000000000}"/>
          </ac:spMkLst>
        </pc:spChg>
      </pc:sldChg>
      <pc:sldChg chg="modSp">
        <pc:chgData name="Carly Ziska" userId="734de165-a06b-4099-9a41-d1df111a6695" providerId="ADAL" clId="{BDC6DF26-A4A8-4BAB-85EF-2143DF4B8E72}" dt="2018-11-21T16:48:47.124" v="42" actId="20577"/>
        <pc:sldMkLst>
          <pc:docMk/>
          <pc:sldMk cId="2390468533" sldId="286"/>
        </pc:sldMkLst>
        <pc:spChg chg="mod">
          <ac:chgData name="Carly Ziska" userId="734de165-a06b-4099-9a41-d1df111a6695" providerId="ADAL" clId="{BDC6DF26-A4A8-4BAB-85EF-2143DF4B8E72}" dt="2018-11-21T16:48:47.124" v="42" actId="20577"/>
          <ac:spMkLst>
            <pc:docMk/>
            <pc:sldMk cId="2390468533" sldId="286"/>
            <ac:spMk id="3" creationId="{054CC10B-06ED-474B-A5FB-D37858A0B86E}"/>
          </ac:spMkLst>
        </pc:spChg>
      </pc:sldChg>
      <pc:sldChg chg="addSp delSp modSp modNotesTx">
        <pc:chgData name="Carly Ziska" userId="734de165-a06b-4099-9a41-d1df111a6695" providerId="ADAL" clId="{BDC6DF26-A4A8-4BAB-85EF-2143DF4B8E72}" dt="2018-11-21T16:52:56.665" v="165" actId="1076"/>
        <pc:sldMkLst>
          <pc:docMk/>
          <pc:sldMk cId="1747158366" sldId="335"/>
        </pc:sldMkLst>
        <pc:spChg chg="mod">
          <ac:chgData name="Carly Ziska" userId="734de165-a06b-4099-9a41-d1df111a6695" providerId="ADAL" clId="{BDC6DF26-A4A8-4BAB-85EF-2143DF4B8E72}" dt="2018-11-21T16:52:36.725" v="161" actId="20577"/>
          <ac:spMkLst>
            <pc:docMk/>
            <pc:sldMk cId="1747158366" sldId="335"/>
            <ac:spMk id="2" creationId="{00000000-0000-0000-0000-000000000000}"/>
          </ac:spMkLst>
        </pc:spChg>
        <pc:spChg chg="del">
          <ac:chgData name="Carly Ziska" userId="734de165-a06b-4099-9a41-d1df111a6695" providerId="ADAL" clId="{BDC6DF26-A4A8-4BAB-85EF-2143DF4B8E72}" dt="2018-11-21T16:52:39.123" v="162" actId="478"/>
          <ac:spMkLst>
            <pc:docMk/>
            <pc:sldMk cId="1747158366" sldId="335"/>
            <ac:spMk id="10" creationId="{A86E45A9-3FEC-4C83-98DD-C5B5CC5F05E7}"/>
          </ac:spMkLst>
        </pc:spChg>
        <pc:picChg chg="add mod">
          <ac:chgData name="Carly Ziska" userId="734de165-a06b-4099-9a41-d1df111a6695" providerId="ADAL" clId="{BDC6DF26-A4A8-4BAB-85EF-2143DF4B8E72}" dt="2018-11-21T16:52:56.665" v="165" actId="1076"/>
          <ac:picMkLst>
            <pc:docMk/>
            <pc:sldMk cId="1747158366" sldId="335"/>
            <ac:picMk id="6" creationId="{822C6D4C-92F6-411C-BC12-6065FB0B64EC}"/>
          </ac:picMkLst>
        </pc:picChg>
      </pc:sldChg>
      <pc:sldChg chg="addSp delSp modSp">
        <pc:chgData name="Carly Ziska" userId="734de165-a06b-4099-9a41-d1df111a6695" providerId="ADAL" clId="{BDC6DF26-A4A8-4BAB-85EF-2143DF4B8E72}" dt="2018-11-21T16:53:46.595" v="202" actId="1076"/>
        <pc:sldMkLst>
          <pc:docMk/>
          <pc:sldMk cId="267299436" sldId="336"/>
        </pc:sldMkLst>
        <pc:spChg chg="mod">
          <ac:chgData name="Carly Ziska" userId="734de165-a06b-4099-9a41-d1df111a6695" providerId="ADAL" clId="{BDC6DF26-A4A8-4BAB-85EF-2143DF4B8E72}" dt="2018-11-21T16:53:36.119" v="198" actId="20577"/>
          <ac:spMkLst>
            <pc:docMk/>
            <pc:sldMk cId="267299436" sldId="336"/>
            <ac:spMk id="2" creationId="{00000000-0000-0000-0000-000000000000}"/>
          </ac:spMkLst>
        </pc:spChg>
        <pc:spChg chg="del mod">
          <ac:chgData name="Carly Ziska" userId="734de165-a06b-4099-9a41-d1df111a6695" providerId="ADAL" clId="{BDC6DF26-A4A8-4BAB-85EF-2143DF4B8E72}" dt="2018-11-21T16:53:40.618" v="200" actId="478"/>
          <ac:spMkLst>
            <pc:docMk/>
            <pc:sldMk cId="267299436" sldId="336"/>
            <ac:spMk id="3" creationId="{86979700-6627-4349-9865-9A651DF3F685}"/>
          </ac:spMkLst>
        </pc:spChg>
        <pc:picChg chg="add mod">
          <ac:chgData name="Carly Ziska" userId="734de165-a06b-4099-9a41-d1df111a6695" providerId="ADAL" clId="{BDC6DF26-A4A8-4BAB-85EF-2143DF4B8E72}" dt="2018-11-21T16:53:46.595" v="202" actId="1076"/>
          <ac:picMkLst>
            <pc:docMk/>
            <pc:sldMk cId="267299436" sldId="336"/>
            <ac:picMk id="8" creationId="{D4CC1D73-E51D-4394-8E3A-7D77CBEEDC8C}"/>
          </ac:picMkLst>
        </pc:picChg>
      </pc:sldChg>
      <pc:sldChg chg="addSp delSp modSp">
        <pc:chgData name="Carly Ziska" userId="734de165-a06b-4099-9a41-d1df111a6695" providerId="ADAL" clId="{BDC6DF26-A4A8-4BAB-85EF-2143DF4B8E72}" dt="2018-11-21T16:51:18.453" v="108" actId="20577"/>
        <pc:sldMkLst>
          <pc:docMk/>
          <pc:sldMk cId="1823081678" sldId="340"/>
        </pc:sldMkLst>
        <pc:spChg chg="mod">
          <ac:chgData name="Carly Ziska" userId="734de165-a06b-4099-9a41-d1df111a6695" providerId="ADAL" clId="{BDC6DF26-A4A8-4BAB-85EF-2143DF4B8E72}" dt="2018-11-21T16:49:23.640" v="60" actId="20577"/>
          <ac:spMkLst>
            <pc:docMk/>
            <pc:sldMk cId="1823081678" sldId="340"/>
            <ac:spMk id="2" creationId="{00000000-0000-0000-0000-000000000000}"/>
          </ac:spMkLst>
        </pc:spChg>
        <pc:spChg chg="add mod">
          <ac:chgData name="Carly Ziska" userId="734de165-a06b-4099-9a41-d1df111a6695" providerId="ADAL" clId="{BDC6DF26-A4A8-4BAB-85EF-2143DF4B8E72}" dt="2018-11-21T16:51:18.453" v="108" actId="20577"/>
          <ac:spMkLst>
            <pc:docMk/>
            <pc:sldMk cId="1823081678" sldId="340"/>
            <ac:spMk id="8" creationId="{DCCECE4C-7EA9-4A84-AA8D-FA4D47F26358}"/>
          </ac:spMkLst>
        </pc:spChg>
        <pc:picChg chg="del">
          <ac:chgData name="Carly Ziska" userId="734de165-a06b-4099-9a41-d1df111a6695" providerId="ADAL" clId="{BDC6DF26-A4A8-4BAB-85EF-2143DF4B8E72}" dt="2018-11-21T16:49:25.501" v="61" actId="478"/>
          <ac:picMkLst>
            <pc:docMk/>
            <pc:sldMk cId="1823081678" sldId="340"/>
            <ac:picMk id="10" creationId="{5D35265B-7860-47B7-838C-9D06374E9214}"/>
          </ac:picMkLst>
        </pc:picChg>
      </pc:sldChg>
      <pc:sldChg chg="addSp delSp modSp">
        <pc:chgData name="Carly Ziska" userId="734de165-a06b-4099-9a41-d1df111a6695" providerId="ADAL" clId="{BDC6DF26-A4A8-4BAB-85EF-2143DF4B8E72}" dt="2018-11-21T16:55:29.969" v="233" actId="20577"/>
        <pc:sldMkLst>
          <pc:docMk/>
          <pc:sldMk cId="2765612535" sldId="374"/>
        </pc:sldMkLst>
        <pc:spChg chg="mod">
          <ac:chgData name="Carly Ziska" userId="734de165-a06b-4099-9a41-d1df111a6695" providerId="ADAL" clId="{BDC6DF26-A4A8-4BAB-85EF-2143DF4B8E72}" dt="2018-11-21T16:54:32.219" v="221" actId="20577"/>
          <ac:spMkLst>
            <pc:docMk/>
            <pc:sldMk cId="2765612535" sldId="374"/>
            <ac:spMk id="2" creationId="{00000000-0000-0000-0000-000000000000}"/>
          </ac:spMkLst>
        </pc:spChg>
        <pc:spChg chg="add mod">
          <ac:chgData name="Carly Ziska" userId="734de165-a06b-4099-9a41-d1df111a6695" providerId="ADAL" clId="{BDC6DF26-A4A8-4BAB-85EF-2143DF4B8E72}" dt="2018-11-21T16:55:29.969" v="233" actId="20577"/>
          <ac:spMkLst>
            <pc:docMk/>
            <pc:sldMk cId="2765612535" sldId="374"/>
            <ac:spMk id="5" creationId="{B8C3AA53-760D-438A-B3F1-19EDF57EE041}"/>
          </ac:spMkLst>
        </pc:spChg>
        <pc:graphicFrameChg chg="del">
          <ac:chgData name="Carly Ziska" userId="734de165-a06b-4099-9a41-d1df111a6695" providerId="ADAL" clId="{BDC6DF26-A4A8-4BAB-85EF-2143DF4B8E72}" dt="2018-11-21T16:54:34.634" v="222" actId="478"/>
          <ac:graphicFrameMkLst>
            <pc:docMk/>
            <pc:sldMk cId="2765612535" sldId="374"/>
            <ac:graphicFrameMk id="8" creationId="{C9200DD8-11BB-4ED3-A87B-AEA07651276E}"/>
          </ac:graphicFrameMkLst>
        </pc:graphicFrameChg>
        <pc:picChg chg="add">
          <ac:chgData name="Carly Ziska" userId="734de165-a06b-4099-9a41-d1df111a6695" providerId="ADAL" clId="{BDC6DF26-A4A8-4BAB-85EF-2143DF4B8E72}" dt="2018-11-21T16:55:00.468" v="224"/>
          <ac:picMkLst>
            <pc:docMk/>
            <pc:sldMk cId="2765612535" sldId="374"/>
            <ac:picMk id="9" creationId="{D0DC1ADA-80D4-42B2-9B8C-674D71F18DE0}"/>
          </ac:picMkLst>
        </pc:picChg>
      </pc:sldChg>
      <pc:sldChg chg="addSp delSp modSp">
        <pc:chgData name="Carly Ziska" userId="734de165-a06b-4099-9a41-d1df111a6695" providerId="ADAL" clId="{BDC6DF26-A4A8-4BAB-85EF-2143DF4B8E72}" dt="2018-11-21T16:52:04.810" v="133" actId="1076"/>
        <pc:sldMkLst>
          <pc:docMk/>
          <pc:sldMk cId="4184389665" sldId="386"/>
        </pc:sldMkLst>
        <pc:spChg chg="mod">
          <ac:chgData name="Carly Ziska" userId="734de165-a06b-4099-9a41-d1df111a6695" providerId="ADAL" clId="{BDC6DF26-A4A8-4BAB-85EF-2143DF4B8E72}" dt="2018-11-21T16:51:46.989" v="130" actId="20577"/>
          <ac:spMkLst>
            <pc:docMk/>
            <pc:sldMk cId="4184389665" sldId="386"/>
            <ac:spMk id="2" creationId="{00000000-0000-0000-0000-000000000000}"/>
          </ac:spMkLst>
        </pc:spChg>
        <pc:picChg chg="del">
          <ac:chgData name="Carly Ziska" userId="734de165-a06b-4099-9a41-d1df111a6695" providerId="ADAL" clId="{BDC6DF26-A4A8-4BAB-85EF-2143DF4B8E72}" dt="2018-11-21T16:51:49.042" v="131" actId="478"/>
          <ac:picMkLst>
            <pc:docMk/>
            <pc:sldMk cId="4184389665" sldId="386"/>
            <ac:picMk id="7" creationId="{17BE7284-162D-4F49-A6DC-76AB97B5ADA8}"/>
          </ac:picMkLst>
        </pc:picChg>
        <pc:picChg chg="add mod">
          <ac:chgData name="Carly Ziska" userId="734de165-a06b-4099-9a41-d1df111a6695" providerId="ADAL" clId="{BDC6DF26-A4A8-4BAB-85EF-2143DF4B8E72}" dt="2018-11-21T16:52:04.810" v="133" actId="1076"/>
          <ac:picMkLst>
            <pc:docMk/>
            <pc:sldMk cId="4184389665" sldId="386"/>
            <ac:picMk id="8" creationId="{22BCB44A-73C8-42F5-B6D9-A5D879889DC4}"/>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5623372"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u pied de page 3"/>
          <p:cNvSpPr>
            <a:spLocks noGrp="1"/>
          </p:cNvSpPr>
          <p:nvPr>
            <p:ph type="ftr" sz="quarter" idx="2"/>
          </p:nvPr>
        </p:nvSpPr>
        <p:spPr>
          <a:xfrm>
            <a:off x="0" y="6456218"/>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23372" y="6456218"/>
            <a:ext cx="4301543" cy="339884"/>
          </a:xfrm>
          <a:prstGeom prst="rect">
            <a:avLst/>
          </a:prstGeom>
        </p:spPr>
        <p:txBody>
          <a:bodyPr vert="horz" lIns="91440" tIns="45720" rIns="91440" bIns="45720" rtlCol="0" anchor="b"/>
          <a:lstStyle>
            <a:lvl1pPr algn="r">
              <a:defRPr sz="1200"/>
            </a:lvl1pPr>
          </a:lstStyle>
          <a:p>
            <a:fld id="{7543D494-0510-47A6-B0E8-69AC03514288}" type="slidenum">
              <a:rPr lang="fr-FR" smtClean="0"/>
              <a:t>‹N°›</a:t>
            </a:fld>
            <a:endParaRPr lang="fr-FR" dirty="0"/>
          </a:p>
        </p:txBody>
      </p:sp>
    </p:spTree>
    <p:extLst>
      <p:ext uri="{BB962C8B-B14F-4D97-AF65-F5344CB8AC3E}">
        <p14:creationId xmlns:p14="http://schemas.microsoft.com/office/powerpoint/2010/main" val="31336270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e l'image des diapositives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4CBAD79C-50AF-4863-A14D-D66C5EDC72C1}" type="slidenum">
              <a:rPr lang="fr-FR" smtClean="0"/>
              <a:t>‹N°›</a:t>
            </a:fld>
            <a:endParaRPr lang="fr-FR" dirty="0"/>
          </a:p>
        </p:txBody>
      </p:sp>
    </p:spTree>
    <p:extLst>
      <p:ext uri="{BB962C8B-B14F-4D97-AF65-F5344CB8AC3E}">
        <p14:creationId xmlns:p14="http://schemas.microsoft.com/office/powerpoint/2010/main" val="3494344257"/>
      </p:ext>
    </p:extLst>
  </p:cSld>
  <p:clrMap bg1="lt1" tx1="dk1" bg2="lt2" tx2="dk2" accent1="accent1" accent2="accent2" accent3="accent3" accent4="accent4" accent5="accent5" accent6="accent6" hlink="hlink" folHlink="folHlink"/>
  <p:hf hdr="0" ftr="0"/>
  <p:notesStyle>
    <a:lvl1pPr marL="0" algn="l" defTabSz="778593" rtl="0" eaLnBrk="1" latinLnBrk="0" hangingPunct="1">
      <a:defRPr sz="1000" kern="1200">
        <a:solidFill>
          <a:schemeClr val="tx1"/>
        </a:solidFill>
        <a:latin typeface="+mn-lt"/>
        <a:ea typeface="+mn-ea"/>
        <a:cs typeface="+mn-cs"/>
      </a:defRPr>
    </a:lvl1pPr>
    <a:lvl2pPr marL="389296" algn="l" defTabSz="778593" rtl="0" eaLnBrk="1" latinLnBrk="0" hangingPunct="1">
      <a:defRPr sz="1000" kern="1200">
        <a:solidFill>
          <a:schemeClr val="tx1"/>
        </a:solidFill>
        <a:latin typeface="+mn-lt"/>
        <a:ea typeface="+mn-ea"/>
        <a:cs typeface="+mn-cs"/>
      </a:defRPr>
    </a:lvl2pPr>
    <a:lvl3pPr marL="778593" algn="l" defTabSz="778593" rtl="0" eaLnBrk="1" latinLnBrk="0" hangingPunct="1">
      <a:defRPr sz="1000" kern="1200">
        <a:solidFill>
          <a:schemeClr val="tx1"/>
        </a:solidFill>
        <a:latin typeface="+mn-lt"/>
        <a:ea typeface="+mn-ea"/>
        <a:cs typeface="+mn-cs"/>
      </a:defRPr>
    </a:lvl3pPr>
    <a:lvl4pPr marL="1167889" algn="l" defTabSz="778593" rtl="0" eaLnBrk="1" latinLnBrk="0" hangingPunct="1">
      <a:defRPr sz="1000" kern="1200">
        <a:solidFill>
          <a:schemeClr val="tx1"/>
        </a:solidFill>
        <a:latin typeface="+mn-lt"/>
        <a:ea typeface="+mn-ea"/>
        <a:cs typeface="+mn-cs"/>
      </a:defRPr>
    </a:lvl4pPr>
    <a:lvl5pPr marL="1557185" algn="l" defTabSz="778593" rtl="0" eaLnBrk="1" latinLnBrk="0" hangingPunct="1">
      <a:defRPr sz="1000" kern="1200">
        <a:solidFill>
          <a:schemeClr val="tx1"/>
        </a:solidFill>
        <a:latin typeface="+mn-lt"/>
        <a:ea typeface="+mn-ea"/>
        <a:cs typeface="+mn-cs"/>
      </a:defRPr>
    </a:lvl5pPr>
    <a:lvl6pPr marL="1946483" algn="l" defTabSz="778593" rtl="0" eaLnBrk="1" latinLnBrk="0" hangingPunct="1">
      <a:defRPr sz="1000" kern="1200">
        <a:solidFill>
          <a:schemeClr val="tx1"/>
        </a:solidFill>
        <a:latin typeface="+mn-lt"/>
        <a:ea typeface="+mn-ea"/>
        <a:cs typeface="+mn-cs"/>
      </a:defRPr>
    </a:lvl6pPr>
    <a:lvl7pPr marL="2335780" algn="l" defTabSz="778593" rtl="0" eaLnBrk="1" latinLnBrk="0" hangingPunct="1">
      <a:defRPr sz="1000" kern="1200">
        <a:solidFill>
          <a:schemeClr val="tx1"/>
        </a:solidFill>
        <a:latin typeface="+mn-lt"/>
        <a:ea typeface="+mn-ea"/>
        <a:cs typeface="+mn-cs"/>
      </a:defRPr>
    </a:lvl7pPr>
    <a:lvl8pPr marL="2725074" algn="l" defTabSz="778593" rtl="0" eaLnBrk="1" latinLnBrk="0" hangingPunct="1">
      <a:defRPr sz="1000" kern="1200">
        <a:solidFill>
          <a:schemeClr val="tx1"/>
        </a:solidFill>
        <a:latin typeface="+mn-lt"/>
        <a:ea typeface="+mn-ea"/>
        <a:cs typeface="+mn-cs"/>
      </a:defRPr>
    </a:lvl8pPr>
    <a:lvl9pPr marL="3114369" algn="l" defTabSz="77859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a:t>
            </a:fld>
            <a:endParaRPr lang="fr-FR" dirty="0"/>
          </a:p>
        </p:txBody>
      </p:sp>
    </p:spTree>
    <p:extLst>
      <p:ext uri="{BB962C8B-B14F-4D97-AF65-F5344CB8AC3E}">
        <p14:creationId xmlns:p14="http://schemas.microsoft.com/office/powerpoint/2010/main" val="1484084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2</a:t>
            </a:fld>
            <a:endParaRPr lang="fr-FR" dirty="0"/>
          </a:p>
        </p:txBody>
      </p:sp>
    </p:spTree>
    <p:extLst>
      <p:ext uri="{BB962C8B-B14F-4D97-AF65-F5344CB8AC3E}">
        <p14:creationId xmlns:p14="http://schemas.microsoft.com/office/powerpoint/2010/main" val="352268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3</a:t>
            </a:fld>
            <a:endParaRPr lang="fr-FR" dirty="0"/>
          </a:p>
        </p:txBody>
      </p:sp>
    </p:spTree>
    <p:extLst>
      <p:ext uri="{BB962C8B-B14F-4D97-AF65-F5344CB8AC3E}">
        <p14:creationId xmlns:p14="http://schemas.microsoft.com/office/powerpoint/2010/main" val="2066756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4</a:t>
            </a:fld>
            <a:endParaRPr lang="fr-FR" dirty="0"/>
          </a:p>
        </p:txBody>
      </p:sp>
    </p:spTree>
    <p:extLst>
      <p:ext uri="{BB962C8B-B14F-4D97-AF65-F5344CB8AC3E}">
        <p14:creationId xmlns:p14="http://schemas.microsoft.com/office/powerpoint/2010/main" val="96921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The forward-backward method begins with a version of the question set in the language in which it was originally developed, for example, English (source language). This version is given to professional translators who translate the module into another (target) language, for example, French (</a:t>
            </a:r>
            <a:r>
              <a:rPr lang="en-US" sz="1000" b="1" dirty="0"/>
              <a:t>forward translation</a:t>
            </a:r>
            <a:r>
              <a:rPr lang="en-US" sz="1000" dirty="0"/>
              <a:t>). Then, a different professional translates the French version back into English (</a:t>
            </a:r>
            <a:r>
              <a:rPr lang="en-US" sz="1000" b="1" dirty="0"/>
              <a:t>back translation</a:t>
            </a:r>
            <a:r>
              <a:rPr lang="en-US" sz="1000" dirty="0"/>
              <a:t>) </a:t>
            </a:r>
          </a:p>
          <a:p>
            <a:r>
              <a:rPr lang="en-US" sz="1000" dirty="0"/>
              <a:t>The two English versions are compared. </a:t>
            </a:r>
          </a:p>
          <a:p>
            <a:r>
              <a:rPr lang="en-US" sz="1000" dirty="0"/>
              <a:t>Strict, literal forward/backward translation is not optimal, however, since the method does not necessarily capture the underlying concept being measured nor are nuances of the target language accounted for. </a:t>
            </a:r>
          </a:p>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5</a:t>
            </a:fld>
            <a:endParaRPr lang="fr-FR" dirty="0"/>
          </a:p>
        </p:txBody>
      </p:sp>
    </p:spTree>
    <p:extLst>
      <p:ext uri="{BB962C8B-B14F-4D97-AF65-F5344CB8AC3E}">
        <p14:creationId xmlns:p14="http://schemas.microsoft.com/office/powerpoint/2010/main" val="1961014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The </a:t>
            </a:r>
            <a:r>
              <a:rPr lang="en-US" sz="1000" b="1" dirty="0"/>
              <a:t>conceptual</a:t>
            </a:r>
            <a:r>
              <a:rPr lang="en-US" sz="1000" dirty="0"/>
              <a:t> or </a:t>
            </a:r>
            <a:r>
              <a:rPr lang="en-US" sz="1000" b="1" dirty="0"/>
              <a:t>team translation</a:t>
            </a:r>
            <a:r>
              <a:rPr lang="en-US" sz="1000" dirty="0"/>
              <a:t> method relies on detailed understanding of the terms used in survey questions as well as the underlying concepts that the questions were intended to measure. </a:t>
            </a:r>
          </a:p>
          <a:p>
            <a:r>
              <a:rPr lang="en-US" sz="1000" dirty="0"/>
              <a:t>This translation model incorporates five functions (</a:t>
            </a:r>
            <a:r>
              <a:rPr lang="en-US" sz="1050" b="1" dirty="0">
                <a:solidFill>
                  <a:srgbClr val="EE3528"/>
                </a:solidFill>
              </a:rPr>
              <a:t>TRAPD</a:t>
            </a:r>
            <a:r>
              <a:rPr lang="en-US" sz="1000" dirty="0"/>
              <a:t>, described in detail below): </a:t>
            </a:r>
          </a:p>
          <a:p>
            <a:pPr marL="1087438" indent="-230188">
              <a:buFont typeface="+mj-lt"/>
              <a:buAutoNum type="arabicParenR"/>
            </a:pPr>
            <a:r>
              <a:rPr lang="en-US" sz="1000" dirty="0"/>
              <a:t> Translation </a:t>
            </a:r>
          </a:p>
          <a:p>
            <a:pPr marL="1087438" indent="-230188">
              <a:buFont typeface="+mj-lt"/>
              <a:buAutoNum type="arabicParenR"/>
            </a:pPr>
            <a:r>
              <a:rPr lang="en-US" sz="1000" dirty="0"/>
              <a:t> Review </a:t>
            </a:r>
          </a:p>
          <a:p>
            <a:pPr marL="1087438" indent="-230188">
              <a:buFont typeface="+mj-lt"/>
              <a:buAutoNum type="arabicParenR"/>
            </a:pPr>
            <a:r>
              <a:rPr lang="en-US" sz="1000" dirty="0"/>
              <a:t>  Adjudication </a:t>
            </a:r>
          </a:p>
          <a:p>
            <a:pPr marL="1087438" indent="-230188">
              <a:buFont typeface="+mj-lt"/>
              <a:buAutoNum type="arabicParenR"/>
            </a:pPr>
            <a:r>
              <a:rPr lang="en-US" sz="1000" dirty="0"/>
              <a:t>  Pretesting </a:t>
            </a:r>
          </a:p>
          <a:p>
            <a:pPr marL="1087438" indent="-230188">
              <a:buFont typeface="+mj-lt"/>
              <a:buAutoNum type="arabicParenR"/>
            </a:pPr>
            <a:r>
              <a:rPr lang="en-US" sz="1000" dirty="0"/>
              <a:t>  Documentation </a:t>
            </a:r>
          </a:p>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6</a:t>
            </a:fld>
            <a:endParaRPr lang="fr-FR" dirty="0"/>
          </a:p>
        </p:txBody>
      </p:sp>
    </p:spTree>
    <p:extLst>
      <p:ext uri="{BB962C8B-B14F-4D97-AF65-F5344CB8AC3E}">
        <p14:creationId xmlns:p14="http://schemas.microsoft.com/office/powerpoint/2010/main" val="2711684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a date 3"/>
          <p:cNvSpPr>
            <a:spLocks noGrp="1"/>
          </p:cNvSpPr>
          <p:nvPr>
            <p:ph type="dt" idx="10"/>
          </p:nvPr>
        </p:nvSpPr>
        <p:spPr/>
        <p:txBody>
          <a:bodyPr/>
          <a:lstStyle/>
          <a:p>
            <a:r>
              <a:rPr lang="fr-FR" smtClean="0"/>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7</a:t>
            </a:fld>
            <a:endParaRPr lang="fr-FR" dirty="0"/>
          </a:p>
        </p:txBody>
      </p:sp>
    </p:spTree>
    <p:extLst>
      <p:ext uri="{BB962C8B-B14F-4D97-AF65-F5344CB8AC3E}">
        <p14:creationId xmlns:p14="http://schemas.microsoft.com/office/powerpoint/2010/main" val="3163143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I_Couverture-1">
    <p:spTree>
      <p:nvGrpSpPr>
        <p:cNvPr id="1" name=""/>
        <p:cNvGrpSpPr/>
        <p:nvPr/>
      </p:nvGrpSpPr>
      <p:grpSpPr>
        <a:xfrm>
          <a:off x="0" y="0"/>
          <a:ext cx="0" cy="0"/>
          <a:chOff x="0" y="0"/>
          <a:chExt cx="0" cy="0"/>
        </a:xfrm>
      </p:grpSpPr>
      <p:sp>
        <p:nvSpPr>
          <p:cNvPr id="2" name="Rectangle 1"/>
          <p:cNvSpPr/>
          <p:nvPr userDrawn="1"/>
        </p:nvSpPr>
        <p:spPr>
          <a:xfrm>
            <a:off x="6457720" y="163468"/>
            <a:ext cx="2578434" cy="6571883"/>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3" name="Espace réservé pour une image  2"/>
          <p:cNvSpPr>
            <a:spLocks noGrp="1"/>
          </p:cNvSpPr>
          <p:nvPr>
            <p:ph type="pic" sz="quarter" idx="10"/>
          </p:nvPr>
        </p:nvSpPr>
        <p:spPr>
          <a:xfrm>
            <a:off x="146331" y="163468"/>
            <a:ext cx="6311390" cy="6571883"/>
          </a:xfrm>
          <a:prstGeom prst="rect">
            <a:avLst/>
          </a:prstGeom>
        </p:spPr>
        <p:txBody>
          <a:bodyPr/>
          <a:lstStyle/>
          <a:p>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76349" y="571661"/>
            <a:ext cx="1759512" cy="2351460"/>
          </a:xfrm>
          <a:prstGeom prst="rect">
            <a:avLst/>
          </a:prstGeom>
          <a:noFill/>
          <a:extLst>
            <a:ext uri="{909E8E84-426E-40DD-AFC4-6F175D3DCCD1}">
              <a14:hiddenFill xmlns:a14="http://schemas.microsoft.com/office/drawing/2010/main">
                <a:solidFill>
                  <a:srgbClr val="FFFFFF"/>
                </a:solidFill>
              </a14:hiddenFill>
            </a:ext>
          </a:extLst>
        </p:spPr>
      </p:pic>
      <p:sp>
        <p:nvSpPr>
          <p:cNvPr id="33" name="Espace réservé du texte 32"/>
          <p:cNvSpPr>
            <a:spLocks noGrp="1"/>
          </p:cNvSpPr>
          <p:nvPr>
            <p:ph type="body" sz="quarter" idx="12" hasCustomPrompt="1"/>
          </p:nvPr>
        </p:nvSpPr>
        <p:spPr>
          <a:xfrm>
            <a:off x="6785281" y="6123063"/>
            <a:ext cx="1741649" cy="408917"/>
          </a:xfrm>
          <a:prstGeom prst="rect">
            <a:avLst/>
          </a:prstGeom>
        </p:spPr>
        <p:txBody>
          <a:bodyPr/>
          <a:lstStyle>
            <a:lvl1pPr algn="ctr">
              <a:defRPr sz="1400" b="1">
                <a:solidFill>
                  <a:schemeClr val="bg1"/>
                </a:solidFill>
              </a:defRPr>
            </a:lvl1pPr>
          </a:lstStyle>
          <a:p>
            <a:pPr lvl="0"/>
            <a:r>
              <a:rPr lang="fr-FR" dirty="0"/>
              <a:t>date</a:t>
            </a:r>
          </a:p>
        </p:txBody>
      </p:sp>
      <p:pic>
        <p:nvPicPr>
          <p:cNvPr id="25" name="Imag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7237" y="5793864"/>
            <a:ext cx="493697" cy="823952"/>
          </a:xfrm>
          <a:prstGeom prst="rect">
            <a:avLst/>
          </a:prstGeom>
          <a:effectLst>
            <a:reflection endPos="0" dir="5400000" sy="-100000" algn="bl" rotWithShape="0"/>
          </a:effectLst>
        </p:spPr>
      </p:pic>
      <p:sp>
        <p:nvSpPr>
          <p:cNvPr id="26" name="Espace réservé du texte 11"/>
          <p:cNvSpPr>
            <a:spLocks noGrp="1"/>
          </p:cNvSpPr>
          <p:nvPr>
            <p:ph type="body" sz="quarter" idx="11" hasCustomPrompt="1"/>
          </p:nvPr>
        </p:nvSpPr>
        <p:spPr>
          <a:xfrm>
            <a:off x="6650142" y="3143266"/>
            <a:ext cx="2232077" cy="775563"/>
          </a:xfrm>
          <a:prstGeom prst="rect">
            <a:avLst/>
          </a:prstGeom>
        </p:spPr>
        <p:txBody>
          <a:bodyPr>
            <a:normAutofit/>
          </a:bodyPr>
          <a:lstStyle>
            <a:lvl1pPr algn="l">
              <a:defRPr sz="2500" b="1">
                <a:solidFill>
                  <a:schemeClr val="bg1"/>
                </a:solidFill>
              </a:defRPr>
            </a:lvl1pPr>
            <a:lvl2pPr>
              <a:defRPr sz="1600"/>
            </a:lvl2pPr>
            <a:lvl3pPr marL="295641" marR="0" indent="0" algn="l" defTabSz="778593" rtl="0" eaLnBrk="1" fontAlgn="auto" latinLnBrk="0" hangingPunct="1">
              <a:lnSpc>
                <a:spcPct val="100000"/>
              </a:lnSpc>
              <a:spcBef>
                <a:spcPct val="20000"/>
              </a:spcBef>
              <a:spcAft>
                <a:spcPts val="0"/>
              </a:spcAft>
              <a:buClrTx/>
              <a:buSzTx/>
              <a:buFont typeface="Arial" panose="020B0604020202020204" pitchFamily="34" charset="0"/>
              <a:buNone/>
              <a:tabLst/>
              <a:defRPr sz="1900">
                <a:solidFill>
                  <a:schemeClr val="bg1"/>
                </a:solidFill>
              </a:defRPr>
            </a:lvl3pPr>
            <a:lvl4pPr marL="696869" indent="-193782">
              <a:defRPr sz="1600">
                <a:solidFill>
                  <a:schemeClr val="bg1"/>
                </a:solidFill>
              </a:defRPr>
            </a:lvl4pPr>
            <a:lvl5pPr marL="919221" indent="-193782">
              <a:defRPr sz="1600">
                <a:solidFill>
                  <a:schemeClr val="bg1"/>
                </a:solidFill>
              </a:defRPr>
            </a:lvl5pPr>
          </a:lstStyle>
          <a:p>
            <a:pPr lvl="0"/>
            <a:r>
              <a:rPr lang="fr-FR" dirty="0"/>
              <a:t>Titre</a:t>
            </a:r>
          </a:p>
        </p:txBody>
      </p:sp>
      <p:sp>
        <p:nvSpPr>
          <p:cNvPr id="5" name="Espace réservé du texte 4"/>
          <p:cNvSpPr>
            <a:spLocks noGrp="1"/>
          </p:cNvSpPr>
          <p:nvPr>
            <p:ph type="body" sz="quarter" idx="13"/>
          </p:nvPr>
        </p:nvSpPr>
        <p:spPr>
          <a:xfrm>
            <a:off x="6688625" y="4326747"/>
            <a:ext cx="2193382" cy="138801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Modifiez les styles du texte du masque</a:t>
            </a:r>
          </a:p>
        </p:txBody>
      </p:sp>
    </p:spTree>
    <p:extLst>
      <p:ext uri="{BB962C8B-B14F-4D97-AF65-F5344CB8AC3E}">
        <p14:creationId xmlns:p14="http://schemas.microsoft.com/office/powerpoint/2010/main" val="406663740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1"/>
            <a:ext cx="2133600" cy="365125"/>
          </a:xfrm>
          <a:prstGeom prst="rect">
            <a:avLst/>
          </a:prstGeom>
        </p:spPr>
        <p:txBody>
          <a:bodyPr/>
          <a:lstStyle/>
          <a:p>
            <a:fld id="{D936A1A8-1F55-4E70-8155-580F8AA9A3EF}" type="datetimeFigureOut">
              <a:rPr lang="de-DE" smtClean="0"/>
              <a:t>19.12.2018</a:t>
            </a:fld>
            <a:endParaRPr lang="de-DE" dirty="0"/>
          </a:p>
        </p:txBody>
      </p:sp>
      <p:sp>
        <p:nvSpPr>
          <p:cNvPr id="3" name="Fußzeilenplatzhalter 2"/>
          <p:cNvSpPr>
            <a:spLocks noGrp="1"/>
          </p:cNvSpPr>
          <p:nvPr>
            <p:ph type="ftr" sz="quarter" idx="11"/>
          </p:nvPr>
        </p:nvSpPr>
        <p:spPr>
          <a:xfrm>
            <a:off x="3124200" y="6356351"/>
            <a:ext cx="28956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6553200" y="6356351"/>
            <a:ext cx="2133600" cy="365125"/>
          </a:xfrm>
          <a:prstGeom prst="rect">
            <a:avLst/>
          </a:prstGeom>
        </p:spPr>
        <p:txBody>
          <a:bodyPr/>
          <a:lstStyle/>
          <a:p>
            <a:fld id="{F5F37C35-D68F-4948-8E93-C1FFD57663E3}" type="slidenum">
              <a:rPr lang="de-DE" smtClean="0"/>
              <a:t>‹N°›</a:t>
            </a:fld>
            <a:endParaRPr lang="de-DE" dirty="0"/>
          </a:p>
        </p:txBody>
      </p:sp>
    </p:spTree>
    <p:extLst>
      <p:ext uri="{BB962C8B-B14F-4D97-AF65-F5344CB8AC3E}">
        <p14:creationId xmlns:p14="http://schemas.microsoft.com/office/powerpoint/2010/main" val="109505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Instit_chapitre-1">
    <p:spTree>
      <p:nvGrpSpPr>
        <p:cNvPr id="1" name=""/>
        <p:cNvGrpSpPr/>
        <p:nvPr/>
      </p:nvGrpSpPr>
      <p:grpSpPr>
        <a:xfrm>
          <a:off x="0" y="0"/>
          <a:ext cx="0" cy="0"/>
          <a:chOff x="0" y="0"/>
          <a:chExt cx="0" cy="0"/>
        </a:xfrm>
      </p:grpSpPr>
      <p:sp>
        <p:nvSpPr>
          <p:cNvPr id="10" name="Rectangle 9"/>
          <p:cNvSpPr/>
          <p:nvPr userDrawn="1"/>
        </p:nvSpPr>
        <p:spPr>
          <a:xfrm>
            <a:off x="2" y="0"/>
            <a:ext cx="2262923" cy="6858000"/>
          </a:xfrm>
          <a:prstGeom prst="rect">
            <a:avLst/>
          </a:prstGeom>
          <a:solidFill>
            <a:srgbClr val="5BC2E7"/>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2" name="Titre 1"/>
          <p:cNvSpPr>
            <a:spLocks noGrp="1"/>
          </p:cNvSpPr>
          <p:nvPr>
            <p:ph type="ctrTitle" hasCustomPrompt="1"/>
          </p:nvPr>
        </p:nvSpPr>
        <p:spPr>
          <a:xfrm>
            <a:off x="3552346" y="1918693"/>
            <a:ext cx="4348281" cy="1470087"/>
          </a:xfrm>
        </p:spPr>
        <p:txBody>
          <a:bodyPr>
            <a:noAutofit/>
          </a:bodyPr>
          <a:lstStyle>
            <a:lvl1pPr algn="ctr">
              <a:defRPr sz="11700" b="0">
                <a:solidFill>
                  <a:srgbClr val="0077C8"/>
                </a:solidFill>
              </a:defRPr>
            </a:lvl1pPr>
          </a:lstStyle>
          <a:p>
            <a:r>
              <a:rPr lang="fr-FR" dirty="0"/>
              <a:t>N°</a:t>
            </a:r>
          </a:p>
        </p:txBody>
      </p:sp>
      <p:sp>
        <p:nvSpPr>
          <p:cNvPr id="3" name="Sous-titre 2"/>
          <p:cNvSpPr>
            <a:spLocks noGrp="1"/>
          </p:cNvSpPr>
          <p:nvPr>
            <p:ph type="subTitle" idx="1" hasCustomPrompt="1"/>
          </p:nvPr>
        </p:nvSpPr>
        <p:spPr>
          <a:xfrm>
            <a:off x="2801732" y="3886152"/>
            <a:ext cx="5849502" cy="1752296"/>
          </a:xfrm>
        </p:spPr>
        <p:txBody>
          <a:bodyPr>
            <a:normAutofit/>
          </a:bodyPr>
          <a:lstStyle>
            <a:lvl1pPr marL="0" indent="0" algn="ctr">
              <a:buNone/>
              <a:defRPr sz="3800">
                <a:solidFill>
                  <a:srgbClr val="0077C8"/>
                </a:solidFill>
              </a:defRPr>
            </a:lvl1pPr>
            <a:lvl2pPr marL="357752" indent="0" algn="ctr">
              <a:buNone/>
              <a:defRPr>
                <a:solidFill>
                  <a:schemeClr val="tx1">
                    <a:tint val="75000"/>
                  </a:schemeClr>
                </a:solidFill>
              </a:defRPr>
            </a:lvl2pPr>
            <a:lvl3pPr marL="715501" indent="0" algn="ctr">
              <a:buNone/>
              <a:defRPr>
                <a:solidFill>
                  <a:schemeClr val="tx1">
                    <a:tint val="75000"/>
                  </a:schemeClr>
                </a:solidFill>
              </a:defRPr>
            </a:lvl3pPr>
            <a:lvl4pPr marL="1073253" indent="0" algn="ctr">
              <a:buNone/>
              <a:defRPr>
                <a:solidFill>
                  <a:schemeClr val="tx1">
                    <a:tint val="75000"/>
                  </a:schemeClr>
                </a:solidFill>
              </a:defRPr>
            </a:lvl4pPr>
            <a:lvl5pPr marL="1431004" indent="0" algn="ctr">
              <a:buNone/>
              <a:defRPr>
                <a:solidFill>
                  <a:schemeClr val="tx1">
                    <a:tint val="75000"/>
                  </a:schemeClr>
                </a:solidFill>
              </a:defRPr>
            </a:lvl5pPr>
            <a:lvl6pPr marL="1788755" indent="0" algn="ctr">
              <a:buNone/>
              <a:defRPr>
                <a:solidFill>
                  <a:schemeClr val="tx1">
                    <a:tint val="75000"/>
                  </a:schemeClr>
                </a:solidFill>
              </a:defRPr>
            </a:lvl6pPr>
            <a:lvl7pPr marL="2146505" indent="0" algn="ctr">
              <a:buNone/>
              <a:defRPr>
                <a:solidFill>
                  <a:schemeClr val="tx1">
                    <a:tint val="75000"/>
                  </a:schemeClr>
                </a:solidFill>
              </a:defRPr>
            </a:lvl7pPr>
            <a:lvl8pPr marL="2504257" indent="0" algn="ctr">
              <a:buNone/>
              <a:defRPr>
                <a:solidFill>
                  <a:schemeClr val="tx1">
                    <a:tint val="75000"/>
                  </a:schemeClr>
                </a:solidFill>
              </a:defRPr>
            </a:lvl8pPr>
            <a:lvl9pPr marL="2862008" indent="0" algn="ctr">
              <a:buNone/>
              <a:defRPr>
                <a:solidFill>
                  <a:schemeClr val="tx1">
                    <a:tint val="75000"/>
                  </a:schemeClr>
                </a:solidFill>
              </a:defRPr>
            </a:lvl9pPr>
          </a:lstStyle>
          <a:p>
            <a:r>
              <a:rPr lang="fr-FR" dirty="0"/>
              <a:t>Titre</a:t>
            </a:r>
          </a:p>
        </p:txBody>
      </p:sp>
      <p:sp>
        <p:nvSpPr>
          <p:cNvPr id="12" name="Espace réservé du numéro de diapositive 3"/>
          <p:cNvSpPr>
            <a:spLocks noGrp="1"/>
          </p:cNvSpPr>
          <p:nvPr>
            <p:ph type="sldNum" sz="quarter" idx="4"/>
          </p:nvPr>
        </p:nvSpPr>
        <p:spPr>
          <a:xfrm>
            <a:off x="492766" y="6166976"/>
            <a:ext cx="2133962" cy="364281"/>
          </a:xfrm>
          <a:prstGeom prst="rect">
            <a:avLst/>
          </a:prstGeom>
        </p:spPr>
        <p:txBody>
          <a:bodyPr lIns="71550" tIns="35775" rIns="71550" bIns="35775"/>
          <a:lstStyle>
            <a:lvl1pPr>
              <a:defRPr sz="900">
                <a:solidFill>
                  <a:srgbClr val="004F71"/>
                </a:solidFill>
              </a:defRPr>
            </a:lvl1pPr>
          </a:lstStyle>
          <a:p>
            <a:fld id="{90674DFE-F235-4FE6-B070-9AAFFB84EECD}" type="slidenum">
              <a:rPr lang="fr-FR" smtClean="0"/>
              <a:pPr/>
              <a:t>‹N°›</a:t>
            </a:fld>
            <a:endParaRPr lang="fr-FR" dirty="0"/>
          </a:p>
        </p:txBody>
      </p:sp>
      <p:cxnSp>
        <p:nvCxnSpPr>
          <p:cNvPr id="14" name="Connecteur droit 13"/>
          <p:cNvCxnSpPr/>
          <p:nvPr userDrawn="1"/>
        </p:nvCxnSpPr>
        <p:spPr>
          <a:xfrm flipH="1">
            <a:off x="5033771" y="3500242"/>
            <a:ext cx="1385426" cy="1"/>
          </a:xfrm>
          <a:prstGeom prst="line">
            <a:avLst/>
          </a:prstGeom>
          <a:ln w="12700">
            <a:solidFill>
              <a:srgbClr val="0077C8"/>
            </a:solidFill>
          </a:ln>
        </p:spPr>
        <p:style>
          <a:lnRef idx="1">
            <a:schemeClr val="accent1"/>
          </a:lnRef>
          <a:fillRef idx="0">
            <a:schemeClr val="accent1"/>
          </a:fillRef>
          <a:effectRef idx="0">
            <a:schemeClr val="accent1"/>
          </a:effectRef>
          <a:fontRef idx="minor">
            <a:schemeClr val="tx1"/>
          </a:fontRef>
        </p:style>
      </p:cxn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4587"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65060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HI-Instit_Contenu-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8" name="Imag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5003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HI-Instit_Contenu-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14" name="Groupe 13"/>
          <p:cNvGrpSpPr/>
          <p:nvPr userDrawn="1"/>
        </p:nvGrpSpPr>
        <p:grpSpPr>
          <a:xfrm>
            <a:off x="-10228" y="13983"/>
            <a:ext cx="9200320" cy="6862184"/>
            <a:chOff x="-11961" y="15416"/>
            <a:chExt cx="10759263" cy="7565876"/>
          </a:xfrm>
        </p:grpSpPr>
        <p:grpSp>
          <p:nvGrpSpPr>
            <p:cNvPr id="15" name="Groupe 14"/>
            <p:cNvGrpSpPr/>
            <p:nvPr userDrawn="1"/>
          </p:nvGrpSpPr>
          <p:grpSpPr>
            <a:xfrm>
              <a:off x="5343634" y="80662"/>
              <a:ext cx="5403668" cy="7500630"/>
              <a:chOff x="5343634" y="80662"/>
              <a:chExt cx="5403668" cy="7500630"/>
            </a:xfrm>
          </p:grpSpPr>
          <p:cxnSp>
            <p:nvCxnSpPr>
              <p:cNvPr id="29" name="Connecteur droit 28"/>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userDrawn="1"/>
          </p:nvGrpSpPr>
          <p:grpSpPr>
            <a:xfrm>
              <a:off x="-11961" y="15416"/>
              <a:ext cx="5403666" cy="7500630"/>
              <a:chOff x="-11961" y="15416"/>
              <a:chExt cx="5403666" cy="7500630"/>
            </a:xfrm>
          </p:grpSpPr>
          <p:cxnSp>
            <p:nvCxnSpPr>
              <p:cNvPr id="26" name="Connecteur droit 25"/>
              <p:cNvCxnSpPr/>
              <p:nvPr userDrawn="1"/>
            </p:nvCxnSpPr>
            <p:spPr>
              <a:xfrm>
                <a:off x="-11961" y="80662"/>
                <a:ext cx="5403666"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11961" y="7516046"/>
                <a:ext cx="5358661"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81115" y="15416"/>
                <a:ext cx="0" cy="750063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grpSp>
      </p:gr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19017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I-Instit_Contenu-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pic>
        <p:nvPicPr>
          <p:cNvPr id="25" name="Image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30951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I-Instit_Contenu-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41388" y="1061491"/>
            <a:ext cx="3809846" cy="928703"/>
          </a:xfrm>
        </p:spPr>
        <p:txBody>
          <a:bodyPr>
            <a:normAutofit/>
          </a:bodyPr>
          <a:lstStyle>
            <a:lvl1pPr>
              <a:defRPr sz="2800"/>
            </a:lvl1pPr>
          </a:lstStyle>
          <a:p>
            <a:r>
              <a:rPr lang="fr-FR" dirty="0"/>
              <a:t>Titre</a:t>
            </a:r>
          </a:p>
        </p:txBody>
      </p:sp>
      <p:sp>
        <p:nvSpPr>
          <p:cNvPr id="3" name="Espace réservé du numéro de diapositive 2"/>
          <p:cNvSpPr>
            <a:spLocks noGrp="1"/>
          </p:cNvSpPr>
          <p:nvPr>
            <p:ph type="sldNum" sz="quarter" idx="10"/>
          </p:nvPr>
        </p:nvSpPr>
        <p:spPr>
          <a:xfrm>
            <a:off x="492766" y="6166976"/>
            <a:ext cx="2133962" cy="364281"/>
          </a:xfrm>
          <a:prstGeom prst="rect">
            <a:avLst/>
          </a:prstGeom>
        </p:spPr>
        <p:txBody>
          <a:bodyPr lIns="71550" tIns="35775" rIns="71550" bIns="35775"/>
          <a:lstStyle/>
          <a:p>
            <a:fld id="{90674DFE-F235-4FE6-B070-9AAFFB84EECD}" type="slidenum">
              <a:rPr lang="fr-FR" smtClean="0"/>
              <a:pPr/>
              <a:t>‹N°›</a:t>
            </a:fld>
            <a:endParaRPr lang="fr-FR" dirty="0"/>
          </a:p>
        </p:txBody>
      </p:sp>
      <p:sp>
        <p:nvSpPr>
          <p:cNvPr id="5" name="Espace réservé pour une image  9"/>
          <p:cNvSpPr>
            <a:spLocks noGrp="1"/>
          </p:cNvSpPr>
          <p:nvPr>
            <p:ph type="pic" sz="quarter" idx="11"/>
          </p:nvPr>
        </p:nvSpPr>
        <p:spPr>
          <a:xfrm>
            <a:off x="0" y="0"/>
            <a:ext cx="4572000" cy="6858000"/>
          </a:xfrm>
          <a:prstGeom prst="rect">
            <a:avLst/>
          </a:prstGeom>
        </p:spPr>
        <p:txBody>
          <a:bodyPr/>
          <a:lstStyle/>
          <a:p>
            <a:endParaRPr lang="fr-FR" dirty="0"/>
          </a:p>
        </p:txBody>
      </p:sp>
      <p:sp>
        <p:nvSpPr>
          <p:cNvPr id="7" name="Espace réservé du numéro de diapositive 6"/>
          <p:cNvSpPr txBox="1">
            <a:spLocks/>
          </p:cNvSpPr>
          <p:nvPr userDrawn="1"/>
        </p:nvSpPr>
        <p:spPr>
          <a:xfrm>
            <a:off x="4841391" y="6204702"/>
            <a:ext cx="500293" cy="244815"/>
          </a:xfrm>
          <a:prstGeom prst="rect">
            <a:avLst/>
          </a:prstGeom>
        </p:spPr>
        <p:txBody>
          <a:bodyPr lIns="71550" tIns="35775" rIns="71550" bIns="35775"/>
          <a:lstStyle>
            <a:defPPr>
              <a:defRPr lang="fr-FR"/>
            </a:defPPr>
            <a:lvl1pPr marL="0" algn="l" defTabSz="995029" rtl="0" eaLnBrk="1" latinLnBrk="0" hangingPunct="1">
              <a:defRPr sz="1200" kern="1200">
                <a:solidFill>
                  <a:srgbClr val="0077C8"/>
                </a:solidFill>
                <a:latin typeface="+mn-lt"/>
                <a:ea typeface="+mn-ea"/>
                <a:cs typeface="+mn-cs"/>
              </a:defRPr>
            </a:lvl1pPr>
            <a:lvl2pPr marL="497514" algn="l" defTabSz="995029" rtl="0" eaLnBrk="1" latinLnBrk="0" hangingPunct="1">
              <a:defRPr sz="2100" kern="1200">
                <a:solidFill>
                  <a:schemeClr val="tx1"/>
                </a:solidFill>
                <a:latin typeface="+mn-lt"/>
                <a:ea typeface="+mn-ea"/>
                <a:cs typeface="+mn-cs"/>
              </a:defRPr>
            </a:lvl2pPr>
            <a:lvl3pPr marL="995029" algn="l" defTabSz="995029" rtl="0" eaLnBrk="1" latinLnBrk="0" hangingPunct="1">
              <a:defRPr sz="2100" kern="1200">
                <a:solidFill>
                  <a:schemeClr val="tx1"/>
                </a:solidFill>
                <a:latin typeface="+mn-lt"/>
                <a:ea typeface="+mn-ea"/>
                <a:cs typeface="+mn-cs"/>
              </a:defRPr>
            </a:lvl3pPr>
            <a:lvl4pPr marL="1492543" algn="l" defTabSz="995029" rtl="0" eaLnBrk="1" latinLnBrk="0" hangingPunct="1">
              <a:defRPr sz="2100" kern="1200">
                <a:solidFill>
                  <a:schemeClr val="tx1"/>
                </a:solidFill>
                <a:latin typeface="+mn-lt"/>
                <a:ea typeface="+mn-ea"/>
                <a:cs typeface="+mn-cs"/>
              </a:defRPr>
            </a:lvl4pPr>
            <a:lvl5pPr marL="1990058" algn="l" defTabSz="995029" rtl="0" eaLnBrk="1" latinLnBrk="0" hangingPunct="1">
              <a:defRPr sz="2100" kern="1200">
                <a:solidFill>
                  <a:schemeClr val="tx1"/>
                </a:solidFill>
                <a:latin typeface="+mn-lt"/>
                <a:ea typeface="+mn-ea"/>
                <a:cs typeface="+mn-cs"/>
              </a:defRPr>
            </a:lvl5pPr>
            <a:lvl6pPr marL="2487574" algn="l" defTabSz="995029" rtl="0" eaLnBrk="1" latinLnBrk="0" hangingPunct="1">
              <a:defRPr sz="2100" kern="1200">
                <a:solidFill>
                  <a:schemeClr val="tx1"/>
                </a:solidFill>
                <a:latin typeface="+mn-lt"/>
                <a:ea typeface="+mn-ea"/>
                <a:cs typeface="+mn-cs"/>
              </a:defRPr>
            </a:lvl6pPr>
            <a:lvl7pPr marL="2985089" algn="l" defTabSz="995029" rtl="0" eaLnBrk="1" latinLnBrk="0" hangingPunct="1">
              <a:defRPr sz="2100" kern="1200">
                <a:solidFill>
                  <a:schemeClr val="tx1"/>
                </a:solidFill>
                <a:latin typeface="+mn-lt"/>
                <a:ea typeface="+mn-ea"/>
                <a:cs typeface="+mn-cs"/>
              </a:defRPr>
            </a:lvl7pPr>
            <a:lvl8pPr marL="3482602" algn="l" defTabSz="995029" rtl="0" eaLnBrk="1" latinLnBrk="0" hangingPunct="1">
              <a:defRPr sz="2100" kern="1200">
                <a:solidFill>
                  <a:schemeClr val="tx1"/>
                </a:solidFill>
                <a:latin typeface="+mn-lt"/>
                <a:ea typeface="+mn-ea"/>
                <a:cs typeface="+mn-cs"/>
              </a:defRPr>
            </a:lvl8pPr>
            <a:lvl9pPr marL="3980114" algn="l" defTabSz="995029" rtl="0" eaLnBrk="1" latinLnBrk="0" hangingPunct="1">
              <a:defRPr sz="2100" kern="1200">
                <a:solidFill>
                  <a:schemeClr val="tx1"/>
                </a:solidFill>
                <a:latin typeface="+mn-lt"/>
                <a:ea typeface="+mn-ea"/>
                <a:cs typeface="+mn-cs"/>
              </a:defRPr>
            </a:lvl9pPr>
          </a:lstStyle>
          <a:p>
            <a:fld id="{2CE3F619-B3DC-45F0-A72C-2F3B9D1652DC}" type="slidenum">
              <a:rPr lang="fr-FR" smtClean="0"/>
              <a:pPr/>
              <a:t>‹N°›</a:t>
            </a:fld>
            <a:endParaRPr lang="fr-FR" dirty="0"/>
          </a:p>
        </p:txBody>
      </p:sp>
      <p:sp>
        <p:nvSpPr>
          <p:cNvPr id="10" name="Espace réservé du texte 9"/>
          <p:cNvSpPr>
            <a:spLocks noGrp="1"/>
          </p:cNvSpPr>
          <p:nvPr>
            <p:ph type="body" sz="quarter" idx="12"/>
          </p:nvPr>
        </p:nvSpPr>
        <p:spPr>
          <a:xfrm>
            <a:off x="4840782" y="2326797"/>
            <a:ext cx="3426285" cy="3362047"/>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42951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I-Instit_Photo-2">
    <p:spTree>
      <p:nvGrpSpPr>
        <p:cNvPr id="1" name=""/>
        <p:cNvGrpSpPr/>
        <p:nvPr/>
      </p:nvGrpSpPr>
      <p:grpSpPr>
        <a:xfrm>
          <a:off x="0" y="0"/>
          <a:ext cx="0" cy="0"/>
          <a:chOff x="0" y="0"/>
          <a:chExt cx="0" cy="0"/>
        </a:xfrm>
      </p:grpSpPr>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608" y="164143"/>
            <a:ext cx="8890151" cy="6571469"/>
          </a:xfrm>
        </p:spPr>
        <p:txBody>
          <a:bodyPr/>
          <a:lstStyle/>
          <a:p>
            <a:endParaRPr lang="fr-FR" dirty="0"/>
          </a:p>
        </p:txBody>
      </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68378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Instit_Photo-3">
    <p:spTree>
      <p:nvGrpSpPr>
        <p:cNvPr id="1" name=""/>
        <p:cNvGrpSpPr/>
        <p:nvPr/>
      </p:nvGrpSpPr>
      <p:grpSpPr>
        <a:xfrm>
          <a:off x="0" y="0"/>
          <a:ext cx="0" cy="0"/>
          <a:chOff x="0" y="0"/>
          <a:chExt cx="0" cy="0"/>
        </a:xfrm>
      </p:grpSpPr>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333" y="164143"/>
            <a:ext cx="8889823" cy="6571208"/>
          </a:xfrm>
        </p:spPr>
        <p:txBody>
          <a:bodyPr/>
          <a:lstStyle/>
          <a:p>
            <a:endParaRPr lang="fr-FR" dirty="0"/>
          </a:p>
        </p:txBody>
      </p:sp>
      <p:pic>
        <p:nvPicPr>
          <p:cNvPr id="14" name="Imag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3766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_Photo-4">
    <p:spTree>
      <p:nvGrpSpPr>
        <p:cNvPr id="1" name=""/>
        <p:cNvGrpSpPr/>
        <p:nvPr/>
      </p:nvGrpSpPr>
      <p:grpSpPr>
        <a:xfrm>
          <a:off x="0" y="0"/>
          <a:ext cx="0" cy="0"/>
          <a:chOff x="0" y="0"/>
          <a:chExt cx="0" cy="0"/>
        </a:xfrm>
      </p:grpSpPr>
      <p:sp>
        <p:nvSpPr>
          <p:cNvPr id="17" name="Espace réservé pour une image  2"/>
          <p:cNvSpPr>
            <a:spLocks noGrp="1"/>
          </p:cNvSpPr>
          <p:nvPr>
            <p:ph type="pic" sz="quarter" idx="10"/>
          </p:nvPr>
        </p:nvSpPr>
        <p:spPr>
          <a:xfrm>
            <a:off x="2" y="0"/>
            <a:ext cx="9143999" cy="6858000"/>
          </a:xfrm>
          <a:prstGeom prst="rect">
            <a:avLst/>
          </a:prstGeom>
        </p:spPr>
        <p:txBody>
          <a:bodyPr/>
          <a:lstStyle/>
          <a:p>
            <a:endParaRPr lang="fr-FR" dirty="0"/>
          </a:p>
        </p:txBody>
      </p:sp>
      <p:sp>
        <p:nvSpPr>
          <p:cNvPr id="20" name="Espace réservé du numéro de diapositive 6"/>
          <p:cNvSpPr>
            <a:spLocks noGrp="1"/>
          </p:cNvSpPr>
          <p:nvPr>
            <p:ph type="sldNum" sz="quarter" idx="4"/>
          </p:nvPr>
        </p:nvSpPr>
        <p:spPr>
          <a:xfrm>
            <a:off x="492689" y="6204702"/>
            <a:ext cx="1154523" cy="244815"/>
          </a:xfrm>
          <a:prstGeom prst="rect">
            <a:avLst/>
          </a:prstGeom>
        </p:spPr>
        <p:txBody>
          <a:bodyPr lIns="71550" tIns="35775" rIns="71550" bIns="35775"/>
          <a:lstStyle>
            <a:lvl1pPr>
              <a:defRPr sz="900"/>
            </a:lvl1pPr>
          </a:lstStyle>
          <a:p>
            <a:fld id="{2CE3F619-B3DC-45F0-A72C-2F3B9D1652DC}" type="slidenum">
              <a:rPr lang="fr-FR" smtClean="0"/>
              <a:pPr/>
              <a:t>‹N°›</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055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7C8">
            <a:alpha val="0"/>
          </a:srgbClr>
        </a:solidFill>
        <a:effectLst/>
      </p:bgPr>
    </p:bg>
    <p:spTree>
      <p:nvGrpSpPr>
        <p:cNvPr id="1" name=""/>
        <p:cNvGrpSpPr/>
        <p:nvPr/>
      </p:nvGrpSpPr>
      <p:grpSpPr>
        <a:xfrm>
          <a:off x="0" y="0"/>
          <a:ext cx="0" cy="0"/>
          <a:chOff x="0" y="0"/>
          <a:chExt cx="0" cy="0"/>
        </a:xfrm>
      </p:grpSpPr>
      <p:sp>
        <p:nvSpPr>
          <p:cNvPr id="3" name="Espace réservé du titre 1"/>
          <p:cNvSpPr>
            <a:spLocks noGrp="1"/>
          </p:cNvSpPr>
          <p:nvPr>
            <p:ph type="title"/>
          </p:nvPr>
        </p:nvSpPr>
        <p:spPr>
          <a:xfrm>
            <a:off x="480064" y="489550"/>
            <a:ext cx="8171173" cy="1102589"/>
          </a:xfrm>
          <a:prstGeom prst="rect">
            <a:avLst/>
          </a:prstGeom>
        </p:spPr>
        <p:txBody>
          <a:bodyPr vert="horz" lIns="71550" tIns="35775" rIns="71550" bIns="35775" rtlCol="0" anchor="ctr">
            <a:normAutofit/>
          </a:bodyPr>
          <a:lstStyle/>
          <a:p>
            <a:r>
              <a:rPr lang="fr-FR" dirty="0"/>
              <a:t>Modifiez le style du titre</a:t>
            </a:r>
          </a:p>
        </p:txBody>
      </p:sp>
      <p:sp>
        <p:nvSpPr>
          <p:cNvPr id="4" name="Espace réservé du texte 2"/>
          <p:cNvSpPr>
            <a:spLocks noGrp="1"/>
          </p:cNvSpPr>
          <p:nvPr>
            <p:ph type="body" idx="1"/>
          </p:nvPr>
        </p:nvSpPr>
        <p:spPr>
          <a:xfrm>
            <a:off x="492768" y="2163607"/>
            <a:ext cx="8158468" cy="3962951"/>
          </a:xfrm>
          <a:prstGeom prst="rect">
            <a:avLst/>
          </a:prstGeom>
        </p:spPr>
        <p:txBody>
          <a:bodyPr vert="horz" lIns="71550" tIns="35775" rIns="71550" bIns="35775"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18228016"/>
      </p:ext>
    </p:extLst>
  </p:cSld>
  <p:clrMap bg1="lt1" tx1="dk1" bg2="lt2" tx2="dk2" accent1="accent1" accent2="accent2" accent3="accent3" accent4="accent4" accent5="accent5" accent6="accent6" hlink="hlink" folHlink="folHlink"/>
  <p:sldLayoutIdLst>
    <p:sldLayoutId id="2147483791" r:id="rId1"/>
    <p:sldLayoutId id="2147483798" r:id="rId2"/>
    <p:sldLayoutId id="2147483799" r:id="rId3"/>
    <p:sldLayoutId id="2147483830" r:id="rId4"/>
    <p:sldLayoutId id="2147483829" r:id="rId5"/>
    <p:sldLayoutId id="2147483834" r:id="rId6"/>
    <p:sldLayoutId id="2147483836" r:id="rId7"/>
    <p:sldLayoutId id="2147483837" r:id="rId8"/>
    <p:sldLayoutId id="2147483824" r:id="rId9"/>
    <p:sldLayoutId id="2147483838" r:id="rId10"/>
  </p:sldLayoutIdLst>
  <p:hf hdr="0" dt="0"/>
  <p:txStyles>
    <p:titleStyle>
      <a:lvl1pPr algn="l" defTabSz="778593" rtl="0" eaLnBrk="1" latinLnBrk="0" hangingPunct="1">
        <a:spcBef>
          <a:spcPct val="0"/>
        </a:spcBef>
        <a:spcAft>
          <a:spcPts val="939"/>
        </a:spcAft>
        <a:buNone/>
        <a:defRPr sz="3100" b="1" kern="1200">
          <a:solidFill>
            <a:srgbClr val="004F71"/>
          </a:solidFill>
          <a:latin typeface="+mj-lt"/>
          <a:ea typeface="+mj-ea"/>
          <a:cs typeface="+mj-cs"/>
        </a:defRPr>
      </a:lvl1pPr>
    </p:titleStyle>
    <p:bodyStyle>
      <a:lvl1pPr marL="0" indent="0" algn="l" defTabSz="563189" rtl="0" eaLnBrk="1" latinLnBrk="0" hangingPunct="1">
        <a:spcBef>
          <a:spcPct val="20000"/>
        </a:spcBef>
        <a:spcAft>
          <a:spcPts val="939"/>
        </a:spcAft>
        <a:buFontTx/>
        <a:buNone/>
        <a:defRPr lang="fr-FR" sz="1900" kern="1200" spc="23" baseline="0" smtClean="0">
          <a:solidFill>
            <a:schemeClr val="tx1"/>
          </a:solidFill>
          <a:effectLst/>
          <a:latin typeface="+mn-lt"/>
          <a:ea typeface="+mn-ea"/>
          <a:cs typeface="+mn-cs"/>
        </a:defRPr>
      </a:lvl1pPr>
      <a:lvl2pPr marL="560229" indent="-268314" algn="l" defTabSz="778593" rtl="0" eaLnBrk="1" latinLnBrk="0" hangingPunct="1">
        <a:spcBef>
          <a:spcPts val="0"/>
        </a:spcBef>
        <a:spcAft>
          <a:spcPts val="470"/>
        </a:spcAft>
        <a:buFont typeface="Arial" panose="020B0604020202020204" pitchFamily="34" charset="0"/>
        <a:buChar char="•"/>
        <a:defRPr sz="1600" b="0" kern="1200" baseline="0">
          <a:solidFill>
            <a:schemeClr val="tx1"/>
          </a:solidFill>
          <a:latin typeface="+mn-lt"/>
          <a:ea typeface="+mn-ea"/>
          <a:cs typeface="+mn-cs"/>
        </a:defRPr>
      </a:lvl2pPr>
      <a:lvl3pPr marL="972636" indent="-193782"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3pPr>
      <a:lvl4pPr marL="1362536"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4pPr>
      <a:lvl5pPr marL="1751834"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5pPr>
      <a:lvl6pPr marL="1946483"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6pPr>
      <a:lvl7pPr marL="2335776"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7pPr>
      <a:lvl8pPr marL="2919723"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09020"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body" sz="quarter" idx="11"/>
          </p:nvPr>
        </p:nvSpPr>
        <p:spPr>
          <a:xfrm>
            <a:off x="836585" y="1868827"/>
            <a:ext cx="5490610" cy="2898159"/>
          </a:xfrm>
        </p:spPr>
        <p:txBody>
          <a:bodyPr>
            <a:normAutofit/>
          </a:bodyPr>
          <a:lstStyle/>
          <a:p>
            <a:r>
              <a:rPr lang="en-GB" sz="4000" dirty="0">
                <a:solidFill>
                  <a:schemeClr val="tx1"/>
                </a:solidFill>
              </a:rPr>
              <a:t>Translation Guidelines for the WGQs</a:t>
            </a:r>
          </a:p>
        </p:txBody>
      </p:sp>
    </p:spTree>
    <p:extLst>
      <p:ext uri="{BB962C8B-B14F-4D97-AF65-F5344CB8AC3E}">
        <p14:creationId xmlns:p14="http://schemas.microsoft.com/office/powerpoint/2010/main" val="4107829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Objectives for this session:</a:t>
            </a:r>
          </a:p>
        </p:txBody>
      </p:sp>
      <p:sp>
        <p:nvSpPr>
          <p:cNvPr id="3" name="Rectangle 2">
            <a:extLst>
              <a:ext uri="{FF2B5EF4-FFF2-40B4-BE49-F238E27FC236}">
                <a16:creationId xmlns:a16="http://schemas.microsoft.com/office/drawing/2014/main" xmlns="" id="{054CC10B-06ED-474B-A5FB-D37858A0B86E}"/>
              </a:ext>
            </a:extLst>
          </p:cNvPr>
          <p:cNvSpPr/>
          <p:nvPr/>
        </p:nvSpPr>
        <p:spPr>
          <a:xfrm>
            <a:off x="480064" y="1681929"/>
            <a:ext cx="8183872" cy="4154984"/>
          </a:xfrm>
          <a:prstGeom prst="rect">
            <a:avLst/>
          </a:prstGeom>
        </p:spPr>
        <p:txBody>
          <a:bodyPr wrap="square">
            <a:spAutoFit/>
          </a:bodyPr>
          <a:lstStyle/>
          <a:p>
            <a:pPr marL="285750" lvl="0" indent="-285750">
              <a:buFont typeface="Arial" panose="020B0604020202020204" pitchFamily="34" charset="0"/>
              <a:buChar char="•"/>
            </a:pPr>
            <a:r>
              <a:rPr lang="en-GB" sz="2400" dirty="0"/>
              <a:t>Explain the importance of appropriate translations of the WGQ </a:t>
            </a:r>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r>
              <a:rPr lang="en-GB" sz="2400" dirty="0"/>
              <a:t>Differentiate between back and forward translation and con</a:t>
            </a:r>
            <a:r>
              <a:rPr lang="en-US" sz="2400" dirty="0" err="1"/>
              <a:t>ceptual</a:t>
            </a:r>
            <a:r>
              <a:rPr lang="en-US" sz="2400" dirty="0"/>
              <a:t> / team translation methods of the WGQ</a:t>
            </a:r>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r>
              <a:rPr lang="en-US" sz="2400" dirty="0"/>
              <a:t>Describe in detail the steps of the WG translation protocol </a:t>
            </a:r>
          </a:p>
          <a:p>
            <a:pPr marL="285750" lvl="0" indent="-285750">
              <a:buFont typeface="Arial" panose="020B0604020202020204" pitchFamily="34" charset="0"/>
              <a:buChar char="•"/>
            </a:pPr>
            <a:endParaRPr lang="en-GB" sz="2400" dirty="0"/>
          </a:p>
          <a:p>
            <a:pPr marL="285750" lvl="0" indent="-285750">
              <a:buFont typeface="Arial" panose="020B0604020202020204" pitchFamily="34" charset="0"/>
              <a:buChar char="•"/>
            </a:pPr>
            <a:r>
              <a:rPr lang="en-US" sz="2400" dirty="0"/>
              <a:t>Identify and mitigate issues concerns raised in the WG translations</a:t>
            </a:r>
            <a:endParaRPr lang="en-GB" dirty="0"/>
          </a:p>
        </p:txBody>
      </p:sp>
    </p:spTree>
    <p:extLst>
      <p:ext uri="{BB962C8B-B14F-4D97-AF65-F5344CB8AC3E}">
        <p14:creationId xmlns:p14="http://schemas.microsoft.com/office/powerpoint/2010/main" val="239046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ea typeface="Verdana" panose="020B0604030504040204" pitchFamily="34" charset="0"/>
              </a:rPr>
              <a:t>Why Translate?</a:t>
            </a:r>
            <a:endParaRPr lang="en-GB" dirty="0"/>
          </a:p>
        </p:txBody>
      </p:sp>
      <p:sp>
        <p:nvSpPr>
          <p:cNvPr id="8" name="Rectangle 7">
            <a:extLst>
              <a:ext uri="{FF2B5EF4-FFF2-40B4-BE49-F238E27FC236}">
                <a16:creationId xmlns:a16="http://schemas.microsoft.com/office/drawing/2014/main" xmlns="" id="{DCCECE4C-7EA9-4A84-AA8D-FA4D47F26358}"/>
              </a:ext>
            </a:extLst>
          </p:cNvPr>
          <p:cNvSpPr/>
          <p:nvPr/>
        </p:nvSpPr>
        <p:spPr>
          <a:xfrm>
            <a:off x="791580" y="1536173"/>
            <a:ext cx="7872356" cy="3477875"/>
          </a:xfrm>
          <a:prstGeom prst="rect">
            <a:avLst/>
          </a:prstGeom>
        </p:spPr>
        <p:txBody>
          <a:bodyPr wrap="square">
            <a:spAutoFit/>
          </a:bodyPr>
          <a:lstStyle/>
          <a:p>
            <a:pPr marL="342900" indent="-342900">
              <a:buFont typeface="Arial" panose="020B0604020202020204" pitchFamily="34" charset="0"/>
              <a:buChar char="•"/>
            </a:pPr>
            <a:r>
              <a:rPr lang="en-GB" sz="2000" dirty="0">
                <a:ea typeface="Verdana" panose="020B0604030504040204" pitchFamily="34" charset="0"/>
                <a:cs typeface="Times New Roman" panose="02020603050405020304" pitchFamily="18" charset="0"/>
              </a:rPr>
              <a:t>The purpose of questionnaire translation is to produce instruments that maintain </a:t>
            </a:r>
            <a:r>
              <a:rPr lang="en-GB" sz="2000" b="1" dirty="0">
                <a:ea typeface="Verdana" panose="020B0604030504040204" pitchFamily="34" charset="0"/>
                <a:cs typeface="Times New Roman" panose="02020603050405020304" pitchFamily="18" charset="0"/>
              </a:rPr>
              <a:t>equivalence of measurement across languages/dialects, to achieve a functionally equivalent and culturally appropriate version of the original instrument</a:t>
            </a:r>
            <a:endParaRPr lang="en-GB" sz="2000" dirty="0">
              <a:ea typeface="Verdana" panose="020B0604030504040204" pitchFamily="34" charset="0"/>
              <a:cs typeface="Times New Roman" panose="02020603050405020304" pitchFamily="18" charset="0"/>
            </a:endParaRPr>
          </a:p>
          <a:p>
            <a:pPr marL="285750" indent="-285750">
              <a:buFont typeface="Arial" panose="020B0604020202020204" pitchFamily="34" charset="0"/>
              <a:buChar char="•"/>
            </a:pPr>
            <a:endParaRPr lang="en-GB" sz="2000" dirty="0">
              <a:ea typeface="Verdana" panose="020B0604030504040204" pitchFamily="34" charset="0"/>
              <a:cs typeface="Times New Roman" panose="02020603050405020304" pitchFamily="18" charset="0"/>
            </a:endParaRPr>
          </a:p>
          <a:p>
            <a:pPr marL="285750" indent="-285750">
              <a:buFont typeface="Arial" panose="020B0604020202020204" pitchFamily="34" charset="0"/>
              <a:buChar char="•"/>
            </a:pPr>
            <a:r>
              <a:rPr lang="en-GB" sz="2000" dirty="0">
                <a:ea typeface="Verdana" panose="020B0604030504040204" pitchFamily="34" charset="0"/>
                <a:cs typeface="Times New Roman" panose="02020603050405020304" pitchFamily="18" charset="0"/>
              </a:rPr>
              <a:t>It makes it possible to achieve results that are comparable cross-nationally</a:t>
            </a:r>
          </a:p>
          <a:p>
            <a:pPr marL="285750" indent="-285750">
              <a:buFont typeface="Arial" panose="020B0604020202020204" pitchFamily="34" charset="0"/>
              <a:buChar char="•"/>
            </a:pPr>
            <a:endParaRPr lang="en-US" sz="2000" dirty="0">
              <a:ea typeface="Verdana" panose="020B0604030504040204" pitchFamily="34" charset="0"/>
              <a:cs typeface="Times New Roman" panose="02020603050405020304" pitchFamily="18" charset="0"/>
            </a:endParaRPr>
          </a:p>
          <a:p>
            <a:pPr marL="285750" indent="-285750">
              <a:buFont typeface="Arial" panose="020B0604020202020204" pitchFamily="34" charset="0"/>
              <a:buChar char="•"/>
            </a:pPr>
            <a:r>
              <a:rPr lang="en-GB" sz="2000" dirty="0">
                <a:ea typeface="Verdana" panose="020B0604030504040204" pitchFamily="34" charset="0"/>
              </a:rPr>
              <a:t>The Washington Group Short Set (WGSS) has been translated into a range of languages, but many of these have not undergone cognitive testing</a:t>
            </a:r>
          </a:p>
        </p:txBody>
      </p:sp>
    </p:spTree>
    <p:extLst>
      <p:ext uri="{BB962C8B-B14F-4D97-AF65-F5344CB8AC3E}">
        <p14:creationId xmlns:p14="http://schemas.microsoft.com/office/powerpoint/2010/main" val="182308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ea typeface="Verdana" panose="020B0604030504040204" pitchFamily="34" charset="0"/>
              </a:rPr>
              <a:t>Translation Challenges</a:t>
            </a:r>
            <a:endParaRPr lang="en-GB" dirty="0"/>
          </a:p>
        </p:txBody>
      </p:sp>
      <p:pic>
        <p:nvPicPr>
          <p:cNvPr id="8" name="Picture 7">
            <a:extLst>
              <a:ext uri="{FF2B5EF4-FFF2-40B4-BE49-F238E27FC236}">
                <a16:creationId xmlns:a16="http://schemas.microsoft.com/office/drawing/2014/main" xmlns="" id="{22BCB44A-73C8-42F5-B6D9-A5D879889DC4}"/>
              </a:ext>
            </a:extLst>
          </p:cNvPr>
          <p:cNvPicPr/>
          <p:nvPr/>
        </p:nvPicPr>
        <p:blipFill>
          <a:blip r:embed="rId3">
            <a:extLst>
              <a:ext uri="{28A0092B-C50C-407E-A947-70E740481C1C}">
                <a14:useLocalDpi xmlns:a14="http://schemas.microsoft.com/office/drawing/2010/main" val="0"/>
              </a:ext>
            </a:extLst>
          </a:blip>
          <a:stretch>
            <a:fillRect/>
          </a:stretch>
        </p:blipFill>
        <p:spPr>
          <a:xfrm>
            <a:off x="492766" y="1600590"/>
            <a:ext cx="8229600" cy="4114783"/>
          </a:xfrm>
          <a:prstGeom prst="rect">
            <a:avLst/>
          </a:prstGeom>
        </p:spPr>
      </p:pic>
    </p:spTree>
    <p:extLst>
      <p:ext uri="{BB962C8B-B14F-4D97-AF65-F5344CB8AC3E}">
        <p14:creationId xmlns:p14="http://schemas.microsoft.com/office/powerpoint/2010/main" val="4184389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Forward-Backward Translation</a:t>
            </a:r>
          </a:p>
        </p:txBody>
      </p:sp>
      <p:sp>
        <p:nvSpPr>
          <p:cNvPr id="11" name="Rectangle 10">
            <a:extLst>
              <a:ext uri="{FF2B5EF4-FFF2-40B4-BE49-F238E27FC236}">
                <a16:creationId xmlns:a16="http://schemas.microsoft.com/office/drawing/2014/main" xmlns="" id="{803C8452-4DA5-4A6C-8FDB-5BED292417D2}"/>
              </a:ext>
            </a:extLst>
          </p:cNvPr>
          <p:cNvSpPr/>
          <p:nvPr/>
        </p:nvSpPr>
        <p:spPr>
          <a:xfrm>
            <a:off x="836585" y="4064450"/>
            <a:ext cx="7814652" cy="338554"/>
          </a:xfrm>
          <a:prstGeom prst="rect">
            <a:avLst/>
          </a:prstGeom>
        </p:spPr>
        <p:txBody>
          <a:bodyPr wrap="square">
            <a:spAutoFit/>
          </a:bodyPr>
          <a:lstStyle/>
          <a:p>
            <a:r>
              <a:rPr lang="fr-FR" dirty="0">
                <a:solidFill>
                  <a:schemeClr val="bg1"/>
                </a:solidFill>
                <a:ea typeface="Verdana" panose="020B0604030504040204" pitchFamily="34" charset="0"/>
              </a:rPr>
              <a:t>	</a:t>
            </a:r>
          </a:p>
        </p:txBody>
      </p:sp>
      <p:pic>
        <p:nvPicPr>
          <p:cNvPr id="6" name="Picture 5">
            <a:extLst>
              <a:ext uri="{FF2B5EF4-FFF2-40B4-BE49-F238E27FC236}">
                <a16:creationId xmlns:a16="http://schemas.microsoft.com/office/drawing/2014/main" xmlns="" id="{822C6D4C-92F6-411C-BC12-6065FB0B64EC}"/>
              </a:ext>
            </a:extLst>
          </p:cNvPr>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tretch>
            <a:fillRect/>
          </a:stretch>
        </p:blipFill>
        <p:spPr>
          <a:xfrm>
            <a:off x="1447800" y="1853825"/>
            <a:ext cx="6248400" cy="3778250"/>
          </a:xfrm>
          <a:prstGeom prst="rect">
            <a:avLst/>
          </a:prstGeom>
        </p:spPr>
      </p:pic>
    </p:spTree>
    <p:extLst>
      <p:ext uri="{BB962C8B-B14F-4D97-AF65-F5344CB8AC3E}">
        <p14:creationId xmlns:p14="http://schemas.microsoft.com/office/powerpoint/2010/main" val="1747158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a:t>Conceptual/Team Translation</a:t>
            </a:r>
          </a:p>
        </p:txBody>
      </p:sp>
      <p:pic>
        <p:nvPicPr>
          <p:cNvPr id="8" name="Picture 7">
            <a:extLst>
              <a:ext uri="{FF2B5EF4-FFF2-40B4-BE49-F238E27FC236}">
                <a16:creationId xmlns:a16="http://schemas.microsoft.com/office/drawing/2014/main" xmlns="" id="{D4CC1D73-E51D-4394-8E3A-7D77CBEEDC8C}"/>
              </a:ext>
            </a:extLst>
          </p:cNvPr>
          <p:cNvPicPr/>
          <p:nvPr/>
        </p:nvPicPr>
        <p:blipFill>
          <a:blip r:embed="rId3">
            <a:extLst>
              <a:ext uri="{28A0092B-C50C-407E-A947-70E740481C1C}">
                <a14:useLocalDpi xmlns:a14="http://schemas.microsoft.com/office/drawing/2010/main" val="0"/>
              </a:ext>
            </a:extLst>
          </a:blip>
          <a:stretch>
            <a:fillRect/>
          </a:stretch>
        </p:blipFill>
        <p:spPr>
          <a:xfrm>
            <a:off x="647700" y="1628800"/>
            <a:ext cx="7848600" cy="3886200"/>
          </a:xfrm>
          <a:prstGeom prst="rect">
            <a:avLst/>
          </a:prstGeom>
        </p:spPr>
      </p:pic>
    </p:spTree>
    <p:extLst>
      <p:ext uri="{BB962C8B-B14F-4D97-AF65-F5344CB8AC3E}">
        <p14:creationId xmlns:p14="http://schemas.microsoft.com/office/powerpoint/2010/main" val="26729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a:t>Translation Cards</a:t>
            </a:r>
          </a:p>
        </p:txBody>
      </p:sp>
      <p:sp>
        <p:nvSpPr>
          <p:cNvPr id="5" name="Rectangle 4">
            <a:extLst>
              <a:ext uri="{FF2B5EF4-FFF2-40B4-BE49-F238E27FC236}">
                <a16:creationId xmlns:a16="http://schemas.microsoft.com/office/drawing/2014/main" xmlns="" id="{B8C3AA53-760D-438A-B3F1-19EDF57EE041}"/>
              </a:ext>
            </a:extLst>
          </p:cNvPr>
          <p:cNvSpPr/>
          <p:nvPr/>
        </p:nvSpPr>
        <p:spPr>
          <a:xfrm>
            <a:off x="504640" y="1454659"/>
            <a:ext cx="3473000" cy="4893647"/>
          </a:xfrm>
          <a:prstGeom prst="rect">
            <a:avLst/>
          </a:prstGeom>
        </p:spPr>
        <p:txBody>
          <a:bodyPr wrap="square">
            <a:spAutoFit/>
          </a:bodyPr>
          <a:lstStyle/>
          <a:p>
            <a:r>
              <a:rPr lang="en-US" sz="2400" dirty="0"/>
              <a:t>The translation of each question is based on an English </a:t>
            </a:r>
            <a:r>
              <a:rPr lang="en-US" sz="2400" b="1" dirty="0"/>
              <a:t>‘translation card’.</a:t>
            </a:r>
          </a:p>
          <a:p>
            <a:endParaRPr lang="en-US" sz="2400" dirty="0"/>
          </a:p>
          <a:p>
            <a:r>
              <a:rPr lang="en-US" sz="2400" dirty="0"/>
              <a:t>Translation cards explain to the translator the </a:t>
            </a:r>
            <a:r>
              <a:rPr lang="en-US" sz="2400" b="1" dirty="0"/>
              <a:t>purpose</a:t>
            </a:r>
            <a:r>
              <a:rPr lang="en-US" sz="2400" dirty="0"/>
              <a:t> of the question, </a:t>
            </a:r>
            <a:r>
              <a:rPr lang="en-US" sz="2400" b="1" dirty="0"/>
              <a:t>why</a:t>
            </a:r>
            <a:r>
              <a:rPr lang="en-US" sz="2400" dirty="0"/>
              <a:t> particular wording is used, and describes in detail the </a:t>
            </a:r>
            <a:r>
              <a:rPr lang="en-US" sz="2400" b="1" dirty="0"/>
              <a:t>main concepts </a:t>
            </a:r>
            <a:r>
              <a:rPr lang="en-US" sz="2400" dirty="0"/>
              <a:t>that are being measured. </a:t>
            </a:r>
          </a:p>
        </p:txBody>
      </p:sp>
      <p:pic>
        <p:nvPicPr>
          <p:cNvPr id="9" name="Picture 8">
            <a:extLst>
              <a:ext uri="{FF2B5EF4-FFF2-40B4-BE49-F238E27FC236}">
                <a16:creationId xmlns:a16="http://schemas.microsoft.com/office/drawing/2014/main" xmlns="" id="{D0DC1ADA-80D4-42B2-9B8C-674D71F18DE0}"/>
              </a:ext>
            </a:extLst>
          </p:cNvPr>
          <p:cNvPicPr/>
          <p:nvPr/>
        </p:nvPicPr>
        <p:blipFill rotWithShape="1">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l="6837" t="2858" r="7702" b="5714"/>
          <a:stretch/>
        </p:blipFill>
        <p:spPr>
          <a:xfrm>
            <a:off x="3977640" y="1365504"/>
            <a:ext cx="4876800" cy="5181600"/>
          </a:xfrm>
          <a:prstGeom prst="rect">
            <a:avLst/>
          </a:prstGeom>
        </p:spPr>
      </p:pic>
    </p:spTree>
    <p:extLst>
      <p:ext uri="{BB962C8B-B14F-4D97-AF65-F5344CB8AC3E}">
        <p14:creationId xmlns:p14="http://schemas.microsoft.com/office/powerpoint/2010/main" val="2765612535"/>
      </p:ext>
    </p:extLst>
  </p:cSld>
  <p:clrMapOvr>
    <a:masterClrMapping/>
  </p:clrMapOvr>
</p:sld>
</file>

<file path=ppt/theme/theme1.xml><?xml version="1.0" encoding="utf-8"?>
<a:theme xmlns:a="http://schemas.openxmlformats.org/drawingml/2006/main" name="HI_Template">
  <a:themeElements>
    <a:clrScheme name="HI_Colors">
      <a:dk1>
        <a:srgbClr val="0077C8"/>
      </a:dk1>
      <a:lt1>
        <a:srgbClr val="FFFFFF"/>
      </a:lt1>
      <a:dk2>
        <a:srgbClr val="0077C8"/>
      </a:dk2>
      <a:lt2>
        <a:srgbClr val="FFFFFF"/>
      </a:lt2>
      <a:accent1>
        <a:srgbClr val="5BC2E7"/>
      </a:accent1>
      <a:accent2>
        <a:srgbClr val="06038D"/>
      </a:accent2>
      <a:accent3>
        <a:srgbClr val="EFC7A1"/>
      </a:accent3>
      <a:accent4>
        <a:srgbClr val="FFD100"/>
      </a:accent4>
      <a:accent5>
        <a:srgbClr val="E35205"/>
      </a:accent5>
      <a:accent6>
        <a:srgbClr val="6A2A5B"/>
      </a:accent6>
      <a:hlink>
        <a:srgbClr val="0077C8"/>
      </a:hlink>
      <a:folHlink>
        <a:srgbClr val="06038D"/>
      </a:folHlink>
    </a:clrScheme>
    <a:fontScheme name="Personnalisé 1">
      <a:majorFont>
        <a:latin typeface="Nunito"/>
        <a:ea typeface=""/>
        <a:cs typeface=""/>
      </a:majorFont>
      <a:minorFont>
        <a:latin typeface="Nuni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4277</TotalTime>
  <Words>357</Words>
  <Application>Microsoft Office PowerPoint</Application>
  <PresentationFormat>Affichage à l'écran (4:3)</PresentationFormat>
  <Paragraphs>47</Paragraphs>
  <Slides>7</Slides>
  <Notes>7</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7</vt:i4>
      </vt:variant>
    </vt:vector>
  </HeadingPairs>
  <TitlesOfParts>
    <vt:vector size="13" baseType="lpstr">
      <vt:lpstr>Arial</vt:lpstr>
      <vt:lpstr>Calibri</vt:lpstr>
      <vt:lpstr>Times New Roman</vt:lpstr>
      <vt:lpstr>Verdana</vt:lpstr>
      <vt:lpstr>Nunito</vt:lpstr>
      <vt:lpstr>HI_Template</vt:lpstr>
      <vt:lpstr>Présentation PowerPoint</vt:lpstr>
      <vt:lpstr>Objectives for this session:</vt:lpstr>
      <vt:lpstr>Why Translate?</vt:lpstr>
      <vt:lpstr>Translation Challenges</vt:lpstr>
      <vt:lpstr>Forward-Backward Translation</vt:lpstr>
      <vt:lpstr>Conceptual/Team Translation</vt:lpstr>
      <vt:lpstr>Translation Cards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HI-Powerpoint_template</dc:title>
  <dc:creator>Benjamin GREMILLON</dc:creator>
  <cp:lastModifiedBy>Kate AYKROYD</cp:lastModifiedBy>
  <cp:revision>330</cp:revision>
  <cp:lastPrinted>2017-09-25T09:02:22Z</cp:lastPrinted>
  <dcterms:created xsi:type="dcterms:W3CDTF">2017-09-04T09:36:55Z</dcterms:created>
  <dcterms:modified xsi:type="dcterms:W3CDTF">2018-12-19T11:19:40Z</dcterms:modified>
</cp:coreProperties>
</file>