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86" r:id="rId3"/>
    <p:sldId id="329" r:id="rId4"/>
    <p:sldId id="330" r:id="rId5"/>
    <p:sldId id="362" r:id="rId6"/>
    <p:sldId id="331" r:id="rId7"/>
    <p:sldId id="353" r:id="rId8"/>
    <p:sldId id="386" r:id="rId9"/>
    <p:sldId id="335" r:id="rId10"/>
    <p:sldId id="387" r:id="rId11"/>
    <p:sldId id="388" r:id="rId12"/>
    <p:sldId id="389" r:id="rId13"/>
  </p:sldIdLst>
  <p:sldSz cx="9144000" cy="6858000" type="screen4x3"/>
  <p:notesSz cx="9926638" cy="6797675"/>
  <p:embeddedFontLst>
    <p:embeddedFont>
      <p:font typeface="Nunito" panose="00000500000000000000" pitchFamily="2" charset="0"/>
      <p:regular r:id="rId16"/>
      <p:bold r:id="rId17"/>
      <p:italic r:id="rId18"/>
      <p:boldItalic r:id="rId19"/>
    </p:embeddedFont>
    <p:embeddedFont>
      <p:font typeface="MS Mincho" panose="02020609040205080304" pitchFamily="49" charset="-128"/>
      <p:regular r:id="rId20"/>
    </p:embeddedFont>
    <p:embeddedFont>
      <p:font typeface="Calibri" panose="020F0502020204030204" pitchFamily="34" charset="0"/>
      <p:regular r:id="rId21"/>
      <p:bold r:id="rId22"/>
      <p:italic r:id="rId23"/>
      <p:boldItalic r:id="rId24"/>
    </p:embeddedFont>
    <p:embeddedFont>
      <p:font typeface="Verdana" panose="020B0604030504040204" pitchFamily="34" charset="0"/>
      <p:regular r:id="rId25"/>
      <p:bold r:id="rId26"/>
      <p:italic r:id="rId27"/>
      <p:boldItalic r:id="rId28"/>
    </p:embeddedFont>
  </p:embeddedFontLst>
  <p:defaultTextStyle>
    <a:defPPr>
      <a:defRPr lang="fr-FR"/>
    </a:defPPr>
    <a:lvl1pPr marL="0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389296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778593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167889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1557185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1946483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2335780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2725074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3114369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40">
          <p15:clr>
            <a:srgbClr val="A4A3A4"/>
          </p15:clr>
        </p15:guide>
        <p15:guide id="2" orient="horz" pos="4422">
          <p15:clr>
            <a:srgbClr val="A4A3A4"/>
          </p15:clr>
        </p15:guide>
        <p15:guide id="3" pos="3368">
          <p15:clr>
            <a:srgbClr val="A4A3A4"/>
          </p15:clr>
        </p15:guide>
        <p15:guide id="4" pos="5636">
          <p15:clr>
            <a:srgbClr val="A4A3A4"/>
          </p15:clr>
        </p15:guide>
        <p15:guide id="5" pos="6373">
          <p15:clr>
            <a:srgbClr val="A4A3A4"/>
          </p15:clr>
        </p15:guide>
        <p15:guide id="6" pos="363">
          <p15:clr>
            <a:srgbClr val="A4A3A4"/>
          </p15:clr>
        </p15:guide>
        <p15:guide id="7" pos="1667">
          <p15:clr>
            <a:srgbClr val="A4A3A4"/>
          </p15:clr>
        </p15:guide>
        <p15:guide id="8" orient="horz" pos="308">
          <p15:clr>
            <a:srgbClr val="A4A3A4"/>
          </p15:clr>
        </p15:guide>
        <p15:guide id="9" orient="horz" pos="4011">
          <p15:clr>
            <a:srgbClr val="A4A3A4"/>
          </p15:clr>
        </p15:guide>
        <p15:guide id="10" pos="2880">
          <p15:clr>
            <a:srgbClr val="A4A3A4"/>
          </p15:clr>
        </p15:guide>
        <p15:guide id="11" pos="4819">
          <p15:clr>
            <a:srgbClr val="A4A3A4"/>
          </p15:clr>
        </p15:guide>
        <p15:guide id="12" pos="5450">
          <p15:clr>
            <a:srgbClr val="A4A3A4"/>
          </p15:clr>
        </p15:guide>
        <p15:guide id="13" pos="310">
          <p15:clr>
            <a:srgbClr val="A4A3A4"/>
          </p15:clr>
        </p15:guide>
        <p15:guide id="14" pos="142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141">
          <p15:clr>
            <a:srgbClr val="A4A3A4"/>
          </p15:clr>
        </p15:guide>
        <p15:guide id="2" pos="312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6A2A5B"/>
    <a:srgbClr val="E35205"/>
    <a:srgbClr val="0077C8"/>
    <a:srgbClr val="06038D"/>
    <a:srgbClr val="004F71"/>
    <a:srgbClr val="FFD1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8FBD6F4-F6FC-4246-B3A2-F3A72C7EBB6F}" v="6" dt="2018-12-10T16:14:00.60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Style léger 1 - Accentuation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748" autoAdjust="0"/>
    <p:restoredTop sz="83226" autoAdjust="0"/>
  </p:normalViewPr>
  <p:slideViewPr>
    <p:cSldViewPr>
      <p:cViewPr varScale="1">
        <p:scale>
          <a:sx n="61" d="100"/>
          <a:sy n="61" d="100"/>
        </p:scale>
        <p:origin x="-1392" y="-78"/>
      </p:cViewPr>
      <p:guideLst>
        <p:guide orient="horz" pos="340"/>
        <p:guide orient="horz" pos="4422"/>
        <p:guide orient="horz" pos="308"/>
        <p:guide orient="horz" pos="4011"/>
        <p:guide pos="3368"/>
        <p:guide pos="5636"/>
        <p:guide pos="6373"/>
        <p:guide pos="363"/>
        <p:guide pos="1667"/>
        <p:guide pos="2880"/>
        <p:guide pos="4819"/>
        <p:guide pos="5450"/>
        <p:guide pos="310"/>
        <p:guide pos="142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15" d="100"/>
          <a:sy n="115" d="100"/>
        </p:scale>
        <p:origin x="-2094" y="-102"/>
      </p:cViewPr>
      <p:guideLst>
        <p:guide orient="horz" pos="2141"/>
        <p:guide pos="3127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font" Target="fonts/font11.fntdata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font" Target="fonts/font10.fntdata"/><Relationship Id="rId33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9.fntdata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23" Type="http://schemas.openxmlformats.org/officeDocument/2006/relationships/font" Target="fonts/font8.fntdata"/><Relationship Id="rId28" Type="http://schemas.openxmlformats.org/officeDocument/2006/relationships/font" Target="fonts/font13.fntdata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7.fntdata"/><Relationship Id="rId27" Type="http://schemas.openxmlformats.org/officeDocument/2006/relationships/font" Target="fonts/font12.fntdata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505437C-5778-4AB2-A617-05FE716468E8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84CC61B-BD5F-44E2-AAA5-3FFA08B111AB}">
      <dgm:prSet phldrT="[Text]"/>
      <dgm:spPr/>
      <dgm:t>
        <a:bodyPr/>
        <a:lstStyle/>
        <a:p>
          <a:r>
            <a:rPr lang="en-US" dirty="0"/>
            <a:t>1. Inputting data</a:t>
          </a:r>
        </a:p>
      </dgm:t>
    </dgm:pt>
    <dgm:pt modelId="{D042FA0B-918F-4CCD-9B66-51A6FBC95E91}" type="parTrans" cxnId="{7DAA1C53-4BFA-4858-AF14-168B93D8BC42}">
      <dgm:prSet/>
      <dgm:spPr/>
      <dgm:t>
        <a:bodyPr/>
        <a:lstStyle/>
        <a:p>
          <a:endParaRPr lang="en-US"/>
        </a:p>
      </dgm:t>
    </dgm:pt>
    <dgm:pt modelId="{D68CA998-FFE6-4C78-B322-47B1EFCA9592}" type="sibTrans" cxnId="{7DAA1C53-4BFA-4858-AF14-168B93D8BC42}">
      <dgm:prSet/>
      <dgm:spPr/>
      <dgm:t>
        <a:bodyPr/>
        <a:lstStyle/>
        <a:p>
          <a:endParaRPr lang="en-US"/>
        </a:p>
      </dgm:t>
    </dgm:pt>
    <dgm:pt modelId="{ECC9B08E-2EB7-486D-9C55-C62EAAD25DE1}">
      <dgm:prSet phldrT="[Text]"/>
      <dgm:spPr/>
      <dgm:t>
        <a:bodyPr/>
        <a:lstStyle/>
        <a:p>
          <a:r>
            <a:rPr lang="en-US" dirty="0"/>
            <a:t>2. Exporting data </a:t>
          </a:r>
        </a:p>
      </dgm:t>
    </dgm:pt>
    <dgm:pt modelId="{D44AFFC0-6696-436F-90FC-6C58D4BA4C43}" type="parTrans" cxnId="{B678D45B-3B6B-4D21-A360-52A7D7FA2B91}">
      <dgm:prSet/>
      <dgm:spPr/>
      <dgm:t>
        <a:bodyPr/>
        <a:lstStyle/>
        <a:p>
          <a:endParaRPr lang="en-US"/>
        </a:p>
      </dgm:t>
    </dgm:pt>
    <dgm:pt modelId="{072118EA-B233-49C9-8BA0-0A9C65E4D0FF}" type="sibTrans" cxnId="{B678D45B-3B6B-4D21-A360-52A7D7FA2B91}">
      <dgm:prSet/>
      <dgm:spPr/>
      <dgm:t>
        <a:bodyPr/>
        <a:lstStyle/>
        <a:p>
          <a:endParaRPr lang="en-US"/>
        </a:p>
      </dgm:t>
    </dgm:pt>
    <dgm:pt modelId="{59FA580A-4576-4ECA-B3EA-0A816C789402}">
      <dgm:prSet phldrT="[Text]"/>
      <dgm:spPr/>
      <dgm:t>
        <a:bodyPr/>
        <a:lstStyle/>
        <a:p>
          <a:r>
            <a:rPr lang="en-US" dirty="0"/>
            <a:t>3. Cleaning the data set </a:t>
          </a:r>
        </a:p>
      </dgm:t>
    </dgm:pt>
    <dgm:pt modelId="{6C2852EE-F52A-4D95-8AD9-E74CB5BF56D8}" type="parTrans" cxnId="{8E52A971-9766-49AF-ADB2-B6E173A3217B}">
      <dgm:prSet/>
      <dgm:spPr/>
      <dgm:t>
        <a:bodyPr/>
        <a:lstStyle/>
        <a:p>
          <a:endParaRPr lang="en-US"/>
        </a:p>
      </dgm:t>
    </dgm:pt>
    <dgm:pt modelId="{DDEB3777-D9FC-41C2-A9B7-3EF22A7C3ADA}" type="sibTrans" cxnId="{8E52A971-9766-49AF-ADB2-B6E173A3217B}">
      <dgm:prSet/>
      <dgm:spPr/>
      <dgm:t>
        <a:bodyPr/>
        <a:lstStyle/>
        <a:p>
          <a:endParaRPr lang="en-US"/>
        </a:p>
      </dgm:t>
    </dgm:pt>
    <dgm:pt modelId="{2876DDAF-9A08-4E06-90D9-56138511791C}">
      <dgm:prSet phldrT="[Text]"/>
      <dgm:spPr/>
      <dgm:t>
        <a:bodyPr/>
        <a:lstStyle/>
        <a:p>
          <a:r>
            <a:rPr lang="en-US" dirty="0"/>
            <a:t>5. Determining disability prevalence </a:t>
          </a:r>
        </a:p>
      </dgm:t>
    </dgm:pt>
    <dgm:pt modelId="{DCECF638-A3EA-4721-BC9E-2BF84697C1FA}" type="parTrans" cxnId="{2D198B84-7A31-434B-9540-E9B80F392B18}">
      <dgm:prSet/>
      <dgm:spPr/>
      <dgm:t>
        <a:bodyPr/>
        <a:lstStyle/>
        <a:p>
          <a:endParaRPr lang="en-US"/>
        </a:p>
      </dgm:t>
    </dgm:pt>
    <dgm:pt modelId="{8A77E161-789D-4EC2-A1B9-8C7385E4A9AA}" type="sibTrans" cxnId="{2D198B84-7A31-434B-9540-E9B80F392B18}">
      <dgm:prSet/>
      <dgm:spPr/>
      <dgm:t>
        <a:bodyPr/>
        <a:lstStyle/>
        <a:p>
          <a:endParaRPr lang="en-US"/>
        </a:p>
      </dgm:t>
    </dgm:pt>
    <dgm:pt modelId="{09395476-B9D3-49DC-94C4-4E93FDBA0C0A}">
      <dgm:prSet phldrT="[Text]"/>
      <dgm:spPr/>
      <dgm:t>
        <a:bodyPr/>
        <a:lstStyle/>
        <a:p>
          <a:r>
            <a:rPr lang="en-US" dirty="0"/>
            <a:t>4. Calculating the cut-off point</a:t>
          </a:r>
        </a:p>
      </dgm:t>
    </dgm:pt>
    <dgm:pt modelId="{61C6EBB5-4580-4CDD-BADF-AE435883F1BF}" type="parTrans" cxnId="{150F1C3B-FF06-4062-B0D3-CF5F6175D87A}">
      <dgm:prSet/>
      <dgm:spPr/>
      <dgm:t>
        <a:bodyPr/>
        <a:lstStyle/>
        <a:p>
          <a:endParaRPr lang="en-US"/>
        </a:p>
      </dgm:t>
    </dgm:pt>
    <dgm:pt modelId="{CC7799AB-273B-4400-B15F-D311762779DF}" type="sibTrans" cxnId="{150F1C3B-FF06-4062-B0D3-CF5F6175D87A}">
      <dgm:prSet/>
      <dgm:spPr/>
      <dgm:t>
        <a:bodyPr/>
        <a:lstStyle/>
        <a:p>
          <a:endParaRPr lang="en-US"/>
        </a:p>
      </dgm:t>
    </dgm:pt>
    <dgm:pt modelId="{263D407A-1DD0-4B80-8340-0A69047DCCEF}" type="pres">
      <dgm:prSet presAssocID="{3505437C-5778-4AB2-A617-05FE716468E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8042C6E8-D9FA-42D2-856B-4FB73768B797}" type="pres">
      <dgm:prSet presAssocID="{584CC61B-BD5F-44E2-AAA5-3FFA08B111AB}" presName="parentLin" presStyleCnt="0"/>
      <dgm:spPr/>
    </dgm:pt>
    <dgm:pt modelId="{A4AD617D-0823-45FA-84DE-A3A888C6BFFD}" type="pres">
      <dgm:prSet presAssocID="{584CC61B-BD5F-44E2-AAA5-3FFA08B111AB}" presName="parentLeftMargin" presStyleLbl="node1" presStyleIdx="0" presStyleCnt="5"/>
      <dgm:spPr/>
      <dgm:t>
        <a:bodyPr/>
        <a:lstStyle/>
        <a:p>
          <a:endParaRPr lang="fr-FR"/>
        </a:p>
      </dgm:t>
    </dgm:pt>
    <dgm:pt modelId="{A3D1E053-71FC-4CFE-BF80-1488D5DF8ADD}" type="pres">
      <dgm:prSet presAssocID="{584CC61B-BD5F-44E2-AAA5-3FFA08B111AB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95C56D6-1956-4978-964E-B0AFB17C5DC9}" type="pres">
      <dgm:prSet presAssocID="{584CC61B-BD5F-44E2-AAA5-3FFA08B111AB}" presName="negativeSpace" presStyleCnt="0"/>
      <dgm:spPr/>
    </dgm:pt>
    <dgm:pt modelId="{D5F1B0D0-F757-4B93-A464-525506D9B106}" type="pres">
      <dgm:prSet presAssocID="{584CC61B-BD5F-44E2-AAA5-3FFA08B111AB}" presName="childText" presStyleLbl="conFgAcc1" presStyleIdx="0" presStyleCnt="5">
        <dgm:presLayoutVars>
          <dgm:bulletEnabled val="1"/>
        </dgm:presLayoutVars>
      </dgm:prSet>
      <dgm:spPr/>
    </dgm:pt>
    <dgm:pt modelId="{41BB106F-E865-4488-B8EA-FFAD34A817F2}" type="pres">
      <dgm:prSet presAssocID="{D68CA998-FFE6-4C78-B322-47B1EFCA9592}" presName="spaceBetweenRectangles" presStyleCnt="0"/>
      <dgm:spPr/>
    </dgm:pt>
    <dgm:pt modelId="{C06B6878-70C5-4340-A2AA-5218CB101C3D}" type="pres">
      <dgm:prSet presAssocID="{ECC9B08E-2EB7-486D-9C55-C62EAAD25DE1}" presName="parentLin" presStyleCnt="0"/>
      <dgm:spPr/>
    </dgm:pt>
    <dgm:pt modelId="{A173548A-B42F-4823-AA1D-1F985DE024DC}" type="pres">
      <dgm:prSet presAssocID="{ECC9B08E-2EB7-486D-9C55-C62EAAD25DE1}" presName="parentLeftMargin" presStyleLbl="node1" presStyleIdx="0" presStyleCnt="5"/>
      <dgm:spPr/>
      <dgm:t>
        <a:bodyPr/>
        <a:lstStyle/>
        <a:p>
          <a:endParaRPr lang="fr-FR"/>
        </a:p>
      </dgm:t>
    </dgm:pt>
    <dgm:pt modelId="{A5D35688-1D50-4ACF-BE38-A4A0366F76FB}" type="pres">
      <dgm:prSet presAssocID="{ECC9B08E-2EB7-486D-9C55-C62EAAD25DE1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546D028-F35C-46C0-8AEA-7E64F38C985B}" type="pres">
      <dgm:prSet presAssocID="{ECC9B08E-2EB7-486D-9C55-C62EAAD25DE1}" presName="negativeSpace" presStyleCnt="0"/>
      <dgm:spPr/>
    </dgm:pt>
    <dgm:pt modelId="{24D2931A-DF85-4067-9ED5-6A8A234E8D46}" type="pres">
      <dgm:prSet presAssocID="{ECC9B08E-2EB7-486D-9C55-C62EAAD25DE1}" presName="childText" presStyleLbl="conFgAcc1" presStyleIdx="1" presStyleCnt="5">
        <dgm:presLayoutVars>
          <dgm:bulletEnabled val="1"/>
        </dgm:presLayoutVars>
      </dgm:prSet>
      <dgm:spPr/>
    </dgm:pt>
    <dgm:pt modelId="{06048BF8-31A5-4A7C-A7E8-D4610EF87026}" type="pres">
      <dgm:prSet presAssocID="{072118EA-B233-49C9-8BA0-0A9C65E4D0FF}" presName="spaceBetweenRectangles" presStyleCnt="0"/>
      <dgm:spPr/>
    </dgm:pt>
    <dgm:pt modelId="{2786C64D-30EE-43EB-9D38-4230FD6CFDB3}" type="pres">
      <dgm:prSet presAssocID="{59FA580A-4576-4ECA-B3EA-0A816C789402}" presName="parentLin" presStyleCnt="0"/>
      <dgm:spPr/>
    </dgm:pt>
    <dgm:pt modelId="{D9C4B9D9-F167-4848-A719-13B9DC077872}" type="pres">
      <dgm:prSet presAssocID="{59FA580A-4576-4ECA-B3EA-0A816C789402}" presName="parentLeftMargin" presStyleLbl="node1" presStyleIdx="1" presStyleCnt="5"/>
      <dgm:spPr/>
      <dgm:t>
        <a:bodyPr/>
        <a:lstStyle/>
        <a:p>
          <a:endParaRPr lang="fr-FR"/>
        </a:p>
      </dgm:t>
    </dgm:pt>
    <dgm:pt modelId="{49CE1DB3-B3EE-43B4-8EA6-6F50C27C068B}" type="pres">
      <dgm:prSet presAssocID="{59FA580A-4576-4ECA-B3EA-0A816C789402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DB5B8CA-AAE2-4AE1-A897-896642191EF4}" type="pres">
      <dgm:prSet presAssocID="{59FA580A-4576-4ECA-B3EA-0A816C789402}" presName="negativeSpace" presStyleCnt="0"/>
      <dgm:spPr/>
    </dgm:pt>
    <dgm:pt modelId="{522DD451-421B-422A-95A2-A324D1A48838}" type="pres">
      <dgm:prSet presAssocID="{59FA580A-4576-4ECA-B3EA-0A816C789402}" presName="childText" presStyleLbl="conFgAcc1" presStyleIdx="2" presStyleCnt="5">
        <dgm:presLayoutVars>
          <dgm:bulletEnabled val="1"/>
        </dgm:presLayoutVars>
      </dgm:prSet>
      <dgm:spPr/>
    </dgm:pt>
    <dgm:pt modelId="{35CE2180-B0A8-4F81-B21C-988EF1FED1FA}" type="pres">
      <dgm:prSet presAssocID="{DDEB3777-D9FC-41C2-A9B7-3EF22A7C3ADA}" presName="spaceBetweenRectangles" presStyleCnt="0"/>
      <dgm:spPr/>
    </dgm:pt>
    <dgm:pt modelId="{17EA2211-FB47-4A4A-BFA0-9720A3D12DD8}" type="pres">
      <dgm:prSet presAssocID="{09395476-B9D3-49DC-94C4-4E93FDBA0C0A}" presName="parentLin" presStyleCnt="0"/>
      <dgm:spPr/>
    </dgm:pt>
    <dgm:pt modelId="{C89AA4EB-F62C-40DF-8A37-C33F57B9FC93}" type="pres">
      <dgm:prSet presAssocID="{09395476-B9D3-49DC-94C4-4E93FDBA0C0A}" presName="parentLeftMargin" presStyleLbl="node1" presStyleIdx="2" presStyleCnt="5"/>
      <dgm:spPr/>
      <dgm:t>
        <a:bodyPr/>
        <a:lstStyle/>
        <a:p>
          <a:endParaRPr lang="fr-FR"/>
        </a:p>
      </dgm:t>
    </dgm:pt>
    <dgm:pt modelId="{DC281FD4-538A-475A-86DA-29660F9CBA1A}" type="pres">
      <dgm:prSet presAssocID="{09395476-B9D3-49DC-94C4-4E93FDBA0C0A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2A408DE-06E9-473B-8AB5-B8C98A9457F5}" type="pres">
      <dgm:prSet presAssocID="{09395476-B9D3-49DC-94C4-4E93FDBA0C0A}" presName="negativeSpace" presStyleCnt="0"/>
      <dgm:spPr/>
    </dgm:pt>
    <dgm:pt modelId="{F3B453A5-0739-4D34-8A1A-A44E79282C25}" type="pres">
      <dgm:prSet presAssocID="{09395476-B9D3-49DC-94C4-4E93FDBA0C0A}" presName="childText" presStyleLbl="conFgAcc1" presStyleIdx="3" presStyleCnt="5">
        <dgm:presLayoutVars>
          <dgm:bulletEnabled val="1"/>
        </dgm:presLayoutVars>
      </dgm:prSet>
      <dgm:spPr/>
    </dgm:pt>
    <dgm:pt modelId="{6EBCC503-02E9-471D-9BBB-E292646EB613}" type="pres">
      <dgm:prSet presAssocID="{CC7799AB-273B-4400-B15F-D311762779DF}" presName="spaceBetweenRectangles" presStyleCnt="0"/>
      <dgm:spPr/>
    </dgm:pt>
    <dgm:pt modelId="{9853790F-59BB-493B-8FB3-5027E1CD1D70}" type="pres">
      <dgm:prSet presAssocID="{2876DDAF-9A08-4E06-90D9-56138511791C}" presName="parentLin" presStyleCnt="0"/>
      <dgm:spPr/>
    </dgm:pt>
    <dgm:pt modelId="{CD3699FF-FDF4-4EF6-A57C-97A29C0F9B01}" type="pres">
      <dgm:prSet presAssocID="{2876DDAF-9A08-4E06-90D9-56138511791C}" presName="parentLeftMargin" presStyleLbl="node1" presStyleIdx="3" presStyleCnt="5"/>
      <dgm:spPr/>
      <dgm:t>
        <a:bodyPr/>
        <a:lstStyle/>
        <a:p>
          <a:endParaRPr lang="fr-FR"/>
        </a:p>
      </dgm:t>
    </dgm:pt>
    <dgm:pt modelId="{611B18BD-DE7E-414D-80A6-EACADCF37BB6}" type="pres">
      <dgm:prSet presAssocID="{2876DDAF-9A08-4E06-90D9-56138511791C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E1C5AF4-D277-4A65-83B8-35E67E4C7566}" type="pres">
      <dgm:prSet presAssocID="{2876DDAF-9A08-4E06-90D9-56138511791C}" presName="negativeSpace" presStyleCnt="0"/>
      <dgm:spPr/>
    </dgm:pt>
    <dgm:pt modelId="{13EC46E1-0C71-4AF3-B918-922977950035}" type="pres">
      <dgm:prSet presAssocID="{2876DDAF-9A08-4E06-90D9-56138511791C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4E153E90-4D25-4AF6-988B-6C2C54DAE364}" type="presOf" srcId="{584CC61B-BD5F-44E2-AAA5-3FFA08B111AB}" destId="{A4AD617D-0823-45FA-84DE-A3A888C6BFFD}" srcOrd="0" destOrd="0" presId="urn:microsoft.com/office/officeart/2005/8/layout/list1"/>
    <dgm:cxn modelId="{9E2B1F71-FE96-4C19-AA75-C4F16907189B}" type="presOf" srcId="{59FA580A-4576-4ECA-B3EA-0A816C789402}" destId="{49CE1DB3-B3EE-43B4-8EA6-6F50C27C068B}" srcOrd="1" destOrd="0" presId="urn:microsoft.com/office/officeart/2005/8/layout/list1"/>
    <dgm:cxn modelId="{B9BC946F-40C8-4C3C-960F-FF173051D760}" type="presOf" srcId="{ECC9B08E-2EB7-486D-9C55-C62EAAD25DE1}" destId="{A5D35688-1D50-4ACF-BE38-A4A0366F76FB}" srcOrd="1" destOrd="0" presId="urn:microsoft.com/office/officeart/2005/8/layout/list1"/>
    <dgm:cxn modelId="{75912011-DA05-4325-B9C1-ACA1B774A9CE}" type="presOf" srcId="{59FA580A-4576-4ECA-B3EA-0A816C789402}" destId="{D9C4B9D9-F167-4848-A719-13B9DC077872}" srcOrd="0" destOrd="0" presId="urn:microsoft.com/office/officeart/2005/8/layout/list1"/>
    <dgm:cxn modelId="{8E52A971-9766-49AF-ADB2-B6E173A3217B}" srcId="{3505437C-5778-4AB2-A617-05FE716468E8}" destId="{59FA580A-4576-4ECA-B3EA-0A816C789402}" srcOrd="2" destOrd="0" parTransId="{6C2852EE-F52A-4D95-8AD9-E74CB5BF56D8}" sibTransId="{DDEB3777-D9FC-41C2-A9B7-3EF22A7C3ADA}"/>
    <dgm:cxn modelId="{7DAA1C53-4BFA-4858-AF14-168B93D8BC42}" srcId="{3505437C-5778-4AB2-A617-05FE716468E8}" destId="{584CC61B-BD5F-44E2-AAA5-3FFA08B111AB}" srcOrd="0" destOrd="0" parTransId="{D042FA0B-918F-4CCD-9B66-51A6FBC95E91}" sibTransId="{D68CA998-FFE6-4C78-B322-47B1EFCA9592}"/>
    <dgm:cxn modelId="{AA3891A8-B260-470B-A05C-9AD093C709AC}" type="presOf" srcId="{2876DDAF-9A08-4E06-90D9-56138511791C}" destId="{611B18BD-DE7E-414D-80A6-EACADCF37BB6}" srcOrd="1" destOrd="0" presId="urn:microsoft.com/office/officeart/2005/8/layout/list1"/>
    <dgm:cxn modelId="{B678D45B-3B6B-4D21-A360-52A7D7FA2B91}" srcId="{3505437C-5778-4AB2-A617-05FE716468E8}" destId="{ECC9B08E-2EB7-486D-9C55-C62EAAD25DE1}" srcOrd="1" destOrd="0" parTransId="{D44AFFC0-6696-436F-90FC-6C58D4BA4C43}" sibTransId="{072118EA-B233-49C9-8BA0-0A9C65E4D0FF}"/>
    <dgm:cxn modelId="{2F0F3F12-948E-4386-BA81-816D6CB8E294}" type="presOf" srcId="{ECC9B08E-2EB7-486D-9C55-C62EAAD25DE1}" destId="{A173548A-B42F-4823-AA1D-1F985DE024DC}" srcOrd="0" destOrd="0" presId="urn:microsoft.com/office/officeart/2005/8/layout/list1"/>
    <dgm:cxn modelId="{150F1C3B-FF06-4062-B0D3-CF5F6175D87A}" srcId="{3505437C-5778-4AB2-A617-05FE716468E8}" destId="{09395476-B9D3-49DC-94C4-4E93FDBA0C0A}" srcOrd="3" destOrd="0" parTransId="{61C6EBB5-4580-4CDD-BADF-AE435883F1BF}" sibTransId="{CC7799AB-273B-4400-B15F-D311762779DF}"/>
    <dgm:cxn modelId="{829245FA-1407-4945-81E9-5A19550D8CA5}" type="presOf" srcId="{584CC61B-BD5F-44E2-AAA5-3FFA08B111AB}" destId="{A3D1E053-71FC-4CFE-BF80-1488D5DF8ADD}" srcOrd="1" destOrd="0" presId="urn:microsoft.com/office/officeart/2005/8/layout/list1"/>
    <dgm:cxn modelId="{8F5FC7A9-FBEA-45CF-8006-156AA066F794}" type="presOf" srcId="{09395476-B9D3-49DC-94C4-4E93FDBA0C0A}" destId="{C89AA4EB-F62C-40DF-8A37-C33F57B9FC93}" srcOrd="0" destOrd="0" presId="urn:microsoft.com/office/officeart/2005/8/layout/list1"/>
    <dgm:cxn modelId="{6EA4540A-F0A8-4AF9-925F-DDE78C638671}" type="presOf" srcId="{09395476-B9D3-49DC-94C4-4E93FDBA0C0A}" destId="{DC281FD4-538A-475A-86DA-29660F9CBA1A}" srcOrd="1" destOrd="0" presId="urn:microsoft.com/office/officeart/2005/8/layout/list1"/>
    <dgm:cxn modelId="{2D198B84-7A31-434B-9540-E9B80F392B18}" srcId="{3505437C-5778-4AB2-A617-05FE716468E8}" destId="{2876DDAF-9A08-4E06-90D9-56138511791C}" srcOrd="4" destOrd="0" parTransId="{DCECF638-A3EA-4721-BC9E-2BF84697C1FA}" sibTransId="{8A77E161-789D-4EC2-A1B9-8C7385E4A9AA}"/>
    <dgm:cxn modelId="{C6EBD175-6B3B-4127-953F-1D9EDEB7F1D2}" type="presOf" srcId="{3505437C-5778-4AB2-A617-05FE716468E8}" destId="{263D407A-1DD0-4B80-8340-0A69047DCCEF}" srcOrd="0" destOrd="0" presId="urn:microsoft.com/office/officeart/2005/8/layout/list1"/>
    <dgm:cxn modelId="{6920DA81-87F1-4D43-9F1B-EC7BACAAD112}" type="presOf" srcId="{2876DDAF-9A08-4E06-90D9-56138511791C}" destId="{CD3699FF-FDF4-4EF6-A57C-97A29C0F9B01}" srcOrd="0" destOrd="0" presId="urn:microsoft.com/office/officeart/2005/8/layout/list1"/>
    <dgm:cxn modelId="{138BBA2D-0FB8-4429-832F-287556889C9A}" type="presParOf" srcId="{263D407A-1DD0-4B80-8340-0A69047DCCEF}" destId="{8042C6E8-D9FA-42D2-856B-4FB73768B797}" srcOrd="0" destOrd="0" presId="urn:microsoft.com/office/officeart/2005/8/layout/list1"/>
    <dgm:cxn modelId="{AEEC31A1-216D-49DA-B734-3703E70061F4}" type="presParOf" srcId="{8042C6E8-D9FA-42D2-856B-4FB73768B797}" destId="{A4AD617D-0823-45FA-84DE-A3A888C6BFFD}" srcOrd="0" destOrd="0" presId="urn:microsoft.com/office/officeart/2005/8/layout/list1"/>
    <dgm:cxn modelId="{BCAD76A6-CA8B-4825-95F4-C09C6B459734}" type="presParOf" srcId="{8042C6E8-D9FA-42D2-856B-4FB73768B797}" destId="{A3D1E053-71FC-4CFE-BF80-1488D5DF8ADD}" srcOrd="1" destOrd="0" presId="urn:microsoft.com/office/officeart/2005/8/layout/list1"/>
    <dgm:cxn modelId="{C85B4690-F075-486E-A958-9B7EC9270CA2}" type="presParOf" srcId="{263D407A-1DD0-4B80-8340-0A69047DCCEF}" destId="{395C56D6-1956-4978-964E-B0AFB17C5DC9}" srcOrd="1" destOrd="0" presId="urn:microsoft.com/office/officeart/2005/8/layout/list1"/>
    <dgm:cxn modelId="{DB1D1498-0BBE-4536-BA3E-9CD40DA31712}" type="presParOf" srcId="{263D407A-1DD0-4B80-8340-0A69047DCCEF}" destId="{D5F1B0D0-F757-4B93-A464-525506D9B106}" srcOrd="2" destOrd="0" presId="urn:microsoft.com/office/officeart/2005/8/layout/list1"/>
    <dgm:cxn modelId="{98FC6F89-2253-47A4-AB47-1E672DAE5797}" type="presParOf" srcId="{263D407A-1DD0-4B80-8340-0A69047DCCEF}" destId="{41BB106F-E865-4488-B8EA-FFAD34A817F2}" srcOrd="3" destOrd="0" presId="urn:microsoft.com/office/officeart/2005/8/layout/list1"/>
    <dgm:cxn modelId="{E19C6C1F-88B9-4BA4-BE68-1017248C4B38}" type="presParOf" srcId="{263D407A-1DD0-4B80-8340-0A69047DCCEF}" destId="{C06B6878-70C5-4340-A2AA-5218CB101C3D}" srcOrd="4" destOrd="0" presId="urn:microsoft.com/office/officeart/2005/8/layout/list1"/>
    <dgm:cxn modelId="{A9B2F83A-4CEF-44D7-AD02-44C52E9DB8AE}" type="presParOf" srcId="{C06B6878-70C5-4340-A2AA-5218CB101C3D}" destId="{A173548A-B42F-4823-AA1D-1F985DE024DC}" srcOrd="0" destOrd="0" presId="urn:microsoft.com/office/officeart/2005/8/layout/list1"/>
    <dgm:cxn modelId="{FEE892EA-44A1-49A9-A7F3-FE6E7B08E8FB}" type="presParOf" srcId="{C06B6878-70C5-4340-A2AA-5218CB101C3D}" destId="{A5D35688-1D50-4ACF-BE38-A4A0366F76FB}" srcOrd="1" destOrd="0" presId="urn:microsoft.com/office/officeart/2005/8/layout/list1"/>
    <dgm:cxn modelId="{9596D0E3-31B5-4B77-8B4E-15CEDC01DC73}" type="presParOf" srcId="{263D407A-1DD0-4B80-8340-0A69047DCCEF}" destId="{1546D028-F35C-46C0-8AEA-7E64F38C985B}" srcOrd="5" destOrd="0" presId="urn:microsoft.com/office/officeart/2005/8/layout/list1"/>
    <dgm:cxn modelId="{868A4313-6F79-4471-832E-4663AF266550}" type="presParOf" srcId="{263D407A-1DD0-4B80-8340-0A69047DCCEF}" destId="{24D2931A-DF85-4067-9ED5-6A8A234E8D46}" srcOrd="6" destOrd="0" presId="urn:microsoft.com/office/officeart/2005/8/layout/list1"/>
    <dgm:cxn modelId="{30F928B8-8006-4C79-A044-28205CA4318E}" type="presParOf" srcId="{263D407A-1DD0-4B80-8340-0A69047DCCEF}" destId="{06048BF8-31A5-4A7C-A7E8-D4610EF87026}" srcOrd="7" destOrd="0" presId="urn:microsoft.com/office/officeart/2005/8/layout/list1"/>
    <dgm:cxn modelId="{910C82C3-E05F-4529-9ED7-300F9213BEC7}" type="presParOf" srcId="{263D407A-1DD0-4B80-8340-0A69047DCCEF}" destId="{2786C64D-30EE-43EB-9D38-4230FD6CFDB3}" srcOrd="8" destOrd="0" presId="urn:microsoft.com/office/officeart/2005/8/layout/list1"/>
    <dgm:cxn modelId="{3AECB51E-97C7-4EF1-83ED-DC913E14B35D}" type="presParOf" srcId="{2786C64D-30EE-43EB-9D38-4230FD6CFDB3}" destId="{D9C4B9D9-F167-4848-A719-13B9DC077872}" srcOrd="0" destOrd="0" presId="urn:microsoft.com/office/officeart/2005/8/layout/list1"/>
    <dgm:cxn modelId="{15EAEE15-F493-4703-B7BF-9AA05C025960}" type="presParOf" srcId="{2786C64D-30EE-43EB-9D38-4230FD6CFDB3}" destId="{49CE1DB3-B3EE-43B4-8EA6-6F50C27C068B}" srcOrd="1" destOrd="0" presId="urn:microsoft.com/office/officeart/2005/8/layout/list1"/>
    <dgm:cxn modelId="{4B6CE2F4-C487-48A9-BD85-66B732C889F1}" type="presParOf" srcId="{263D407A-1DD0-4B80-8340-0A69047DCCEF}" destId="{2DB5B8CA-AAE2-4AE1-A897-896642191EF4}" srcOrd="9" destOrd="0" presId="urn:microsoft.com/office/officeart/2005/8/layout/list1"/>
    <dgm:cxn modelId="{A5C7AF2D-C0EF-4922-9FB6-B265C8FB3DFF}" type="presParOf" srcId="{263D407A-1DD0-4B80-8340-0A69047DCCEF}" destId="{522DD451-421B-422A-95A2-A324D1A48838}" srcOrd="10" destOrd="0" presId="urn:microsoft.com/office/officeart/2005/8/layout/list1"/>
    <dgm:cxn modelId="{B84C48AC-D056-4E7D-A775-81EDE691894C}" type="presParOf" srcId="{263D407A-1DD0-4B80-8340-0A69047DCCEF}" destId="{35CE2180-B0A8-4F81-B21C-988EF1FED1FA}" srcOrd="11" destOrd="0" presId="urn:microsoft.com/office/officeart/2005/8/layout/list1"/>
    <dgm:cxn modelId="{84AD930C-D77B-4E36-BBFE-EF66D977C650}" type="presParOf" srcId="{263D407A-1DD0-4B80-8340-0A69047DCCEF}" destId="{17EA2211-FB47-4A4A-BFA0-9720A3D12DD8}" srcOrd="12" destOrd="0" presId="urn:microsoft.com/office/officeart/2005/8/layout/list1"/>
    <dgm:cxn modelId="{1B63F9BB-C782-464D-8901-701D92FB8353}" type="presParOf" srcId="{17EA2211-FB47-4A4A-BFA0-9720A3D12DD8}" destId="{C89AA4EB-F62C-40DF-8A37-C33F57B9FC93}" srcOrd="0" destOrd="0" presId="urn:microsoft.com/office/officeart/2005/8/layout/list1"/>
    <dgm:cxn modelId="{932C34E9-96CA-43B9-AD5C-7357D6E440D1}" type="presParOf" srcId="{17EA2211-FB47-4A4A-BFA0-9720A3D12DD8}" destId="{DC281FD4-538A-475A-86DA-29660F9CBA1A}" srcOrd="1" destOrd="0" presId="urn:microsoft.com/office/officeart/2005/8/layout/list1"/>
    <dgm:cxn modelId="{A362A154-99A3-4B9F-9C8F-C9F69212703B}" type="presParOf" srcId="{263D407A-1DD0-4B80-8340-0A69047DCCEF}" destId="{D2A408DE-06E9-473B-8AB5-B8C98A9457F5}" srcOrd="13" destOrd="0" presId="urn:microsoft.com/office/officeart/2005/8/layout/list1"/>
    <dgm:cxn modelId="{F8AC4233-4148-415E-A8DC-D3EF0C26C0EE}" type="presParOf" srcId="{263D407A-1DD0-4B80-8340-0A69047DCCEF}" destId="{F3B453A5-0739-4D34-8A1A-A44E79282C25}" srcOrd="14" destOrd="0" presId="urn:microsoft.com/office/officeart/2005/8/layout/list1"/>
    <dgm:cxn modelId="{F3759E58-4C14-48E6-9C8D-7FEB54DF6AA6}" type="presParOf" srcId="{263D407A-1DD0-4B80-8340-0A69047DCCEF}" destId="{6EBCC503-02E9-471D-9BBB-E292646EB613}" srcOrd="15" destOrd="0" presId="urn:microsoft.com/office/officeart/2005/8/layout/list1"/>
    <dgm:cxn modelId="{DED1A9B7-F8AD-498F-877F-C02E4118FFC8}" type="presParOf" srcId="{263D407A-1DD0-4B80-8340-0A69047DCCEF}" destId="{9853790F-59BB-493B-8FB3-5027E1CD1D70}" srcOrd="16" destOrd="0" presId="urn:microsoft.com/office/officeart/2005/8/layout/list1"/>
    <dgm:cxn modelId="{AE6DB04B-F17C-421F-996D-92D00ECA9D57}" type="presParOf" srcId="{9853790F-59BB-493B-8FB3-5027E1CD1D70}" destId="{CD3699FF-FDF4-4EF6-A57C-97A29C0F9B01}" srcOrd="0" destOrd="0" presId="urn:microsoft.com/office/officeart/2005/8/layout/list1"/>
    <dgm:cxn modelId="{79075E98-58EF-43E2-B125-E736438C098B}" type="presParOf" srcId="{9853790F-59BB-493B-8FB3-5027E1CD1D70}" destId="{611B18BD-DE7E-414D-80A6-EACADCF37BB6}" srcOrd="1" destOrd="0" presId="urn:microsoft.com/office/officeart/2005/8/layout/list1"/>
    <dgm:cxn modelId="{52703DBA-9388-4714-9A77-F4DE3ACC165E}" type="presParOf" srcId="{263D407A-1DD0-4B80-8340-0A69047DCCEF}" destId="{EE1C5AF4-D277-4A65-83B8-35E67E4C7566}" srcOrd="17" destOrd="0" presId="urn:microsoft.com/office/officeart/2005/8/layout/list1"/>
    <dgm:cxn modelId="{C185B6C9-FB44-4C94-A231-04AD4E8CC929}" type="presParOf" srcId="{263D407A-1DD0-4B80-8340-0A69047DCCEF}" destId="{13EC46E1-0C71-4AF3-B918-922977950035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F1B0D0-F757-4B93-A464-525506D9B106}">
      <dsp:nvSpPr>
        <dsp:cNvPr id="0" name=""/>
        <dsp:cNvSpPr/>
      </dsp:nvSpPr>
      <dsp:spPr>
        <a:xfrm>
          <a:off x="0" y="312334"/>
          <a:ext cx="8117837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3D1E053-71FC-4CFE-BF80-1488D5DF8ADD}">
      <dsp:nvSpPr>
        <dsp:cNvPr id="0" name=""/>
        <dsp:cNvSpPr/>
      </dsp:nvSpPr>
      <dsp:spPr>
        <a:xfrm>
          <a:off x="405891" y="17134"/>
          <a:ext cx="5682485" cy="590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4784" tIns="0" rIns="214784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1. Inputting data</a:t>
          </a:r>
        </a:p>
      </dsp:txBody>
      <dsp:txXfrm>
        <a:off x="434712" y="45955"/>
        <a:ext cx="5624843" cy="532758"/>
      </dsp:txXfrm>
    </dsp:sp>
    <dsp:sp modelId="{24D2931A-DF85-4067-9ED5-6A8A234E8D46}">
      <dsp:nvSpPr>
        <dsp:cNvPr id="0" name=""/>
        <dsp:cNvSpPr/>
      </dsp:nvSpPr>
      <dsp:spPr>
        <a:xfrm>
          <a:off x="0" y="1219535"/>
          <a:ext cx="8117837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D35688-1D50-4ACF-BE38-A4A0366F76FB}">
      <dsp:nvSpPr>
        <dsp:cNvPr id="0" name=""/>
        <dsp:cNvSpPr/>
      </dsp:nvSpPr>
      <dsp:spPr>
        <a:xfrm>
          <a:off x="405891" y="924335"/>
          <a:ext cx="5682485" cy="590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4784" tIns="0" rIns="214784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2. Exporting data </a:t>
          </a:r>
        </a:p>
      </dsp:txBody>
      <dsp:txXfrm>
        <a:off x="434712" y="953156"/>
        <a:ext cx="5624843" cy="532758"/>
      </dsp:txXfrm>
    </dsp:sp>
    <dsp:sp modelId="{522DD451-421B-422A-95A2-A324D1A48838}">
      <dsp:nvSpPr>
        <dsp:cNvPr id="0" name=""/>
        <dsp:cNvSpPr/>
      </dsp:nvSpPr>
      <dsp:spPr>
        <a:xfrm>
          <a:off x="0" y="2126735"/>
          <a:ext cx="8117837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9CE1DB3-B3EE-43B4-8EA6-6F50C27C068B}">
      <dsp:nvSpPr>
        <dsp:cNvPr id="0" name=""/>
        <dsp:cNvSpPr/>
      </dsp:nvSpPr>
      <dsp:spPr>
        <a:xfrm>
          <a:off x="405891" y="1831535"/>
          <a:ext cx="5682485" cy="590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4784" tIns="0" rIns="214784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3. Cleaning the data set </a:t>
          </a:r>
        </a:p>
      </dsp:txBody>
      <dsp:txXfrm>
        <a:off x="434712" y="1860356"/>
        <a:ext cx="5624843" cy="532758"/>
      </dsp:txXfrm>
    </dsp:sp>
    <dsp:sp modelId="{F3B453A5-0739-4D34-8A1A-A44E79282C25}">
      <dsp:nvSpPr>
        <dsp:cNvPr id="0" name=""/>
        <dsp:cNvSpPr/>
      </dsp:nvSpPr>
      <dsp:spPr>
        <a:xfrm>
          <a:off x="0" y="3033935"/>
          <a:ext cx="8117837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C281FD4-538A-475A-86DA-29660F9CBA1A}">
      <dsp:nvSpPr>
        <dsp:cNvPr id="0" name=""/>
        <dsp:cNvSpPr/>
      </dsp:nvSpPr>
      <dsp:spPr>
        <a:xfrm>
          <a:off x="405891" y="2738735"/>
          <a:ext cx="5682485" cy="590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4784" tIns="0" rIns="214784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4. Calculating the cut-off point</a:t>
          </a:r>
        </a:p>
      </dsp:txBody>
      <dsp:txXfrm>
        <a:off x="434712" y="2767556"/>
        <a:ext cx="5624843" cy="532758"/>
      </dsp:txXfrm>
    </dsp:sp>
    <dsp:sp modelId="{13EC46E1-0C71-4AF3-B918-922977950035}">
      <dsp:nvSpPr>
        <dsp:cNvPr id="0" name=""/>
        <dsp:cNvSpPr/>
      </dsp:nvSpPr>
      <dsp:spPr>
        <a:xfrm>
          <a:off x="0" y="3941135"/>
          <a:ext cx="8117837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11B18BD-DE7E-414D-80A6-EACADCF37BB6}">
      <dsp:nvSpPr>
        <dsp:cNvPr id="0" name=""/>
        <dsp:cNvSpPr/>
      </dsp:nvSpPr>
      <dsp:spPr>
        <a:xfrm>
          <a:off x="405891" y="3645935"/>
          <a:ext cx="5682485" cy="590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4784" tIns="0" rIns="214784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5. Determining disability prevalence </a:t>
          </a:r>
        </a:p>
      </dsp:txBody>
      <dsp:txXfrm>
        <a:off x="434712" y="3674756"/>
        <a:ext cx="5624843" cy="5327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5623372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fr-FR" dirty="0"/>
              <a:t>11/10/2017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6456218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5623372" y="6456218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43D494-0510-47A6-B0E8-69AC03514288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33627052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fr-FR" dirty="0"/>
              <a:t>11/10/2017</a:t>
            </a:r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398838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992664" y="3228896"/>
            <a:ext cx="7941310" cy="30589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622798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BAD79C-50AF-4863-A14D-D66C5EDC72C1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94344257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389296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778593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167889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557185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946483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335780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725074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114369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63900" y="509588"/>
            <a:ext cx="3398838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840846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63900" y="509588"/>
            <a:ext cx="3398838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226847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379847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263900" y="509588"/>
            <a:ext cx="3398838" cy="2549525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387294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Optional slide: This may be included if the enumerators ask questions about why the cut-offs may be different for different interventions.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69210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Explain that we will look at steps 2 and 3. The other steps are usually performed by our M&amp;E teams but as data collectors it is important to understand where the data we collect goes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t>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610144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The Excel sheet is included in the resources for this training with the PPTs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t>10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844868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t>11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03162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t>12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211348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_Couverture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6457720" y="163468"/>
            <a:ext cx="2578434" cy="6571883"/>
          </a:xfrm>
          <a:prstGeom prst="rect">
            <a:avLst/>
          </a:prstGeom>
          <a:solidFill>
            <a:srgbClr val="0077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550" tIns="35775" rIns="71550" bIns="35775" rtlCol="0" anchor="ctr"/>
          <a:lstStyle/>
          <a:p>
            <a:pPr algn="ctr"/>
            <a:endParaRPr lang="fr-FR" dirty="0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sz="quarter" idx="10"/>
          </p:nvPr>
        </p:nvSpPr>
        <p:spPr>
          <a:xfrm>
            <a:off x="146331" y="163468"/>
            <a:ext cx="6311390" cy="6571883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grpSp>
        <p:nvGrpSpPr>
          <p:cNvPr id="16" name="Groupe 15"/>
          <p:cNvGrpSpPr/>
          <p:nvPr userDrawn="1"/>
        </p:nvGrpSpPr>
        <p:grpSpPr>
          <a:xfrm>
            <a:off x="-10228" y="13983"/>
            <a:ext cx="9200320" cy="6862184"/>
            <a:chOff x="-11961" y="15416"/>
            <a:chExt cx="10759263" cy="7565876"/>
          </a:xfrm>
        </p:grpSpPr>
        <p:grpSp>
          <p:nvGrpSpPr>
            <p:cNvPr id="17" name="Groupe 16"/>
            <p:cNvGrpSpPr/>
            <p:nvPr userDrawn="1"/>
          </p:nvGrpSpPr>
          <p:grpSpPr>
            <a:xfrm>
              <a:off x="5343634" y="80662"/>
              <a:ext cx="5403668" cy="7500630"/>
              <a:chOff x="5343634" y="80662"/>
              <a:chExt cx="5403668" cy="7500630"/>
            </a:xfrm>
          </p:grpSpPr>
          <p:cxnSp>
            <p:nvCxnSpPr>
              <p:cNvPr id="22" name="Connecteur droit 21"/>
              <p:cNvCxnSpPr/>
              <p:nvPr userDrawn="1"/>
            </p:nvCxnSpPr>
            <p:spPr>
              <a:xfrm flipH="1">
                <a:off x="5343634" y="7516046"/>
                <a:ext cx="5403667" cy="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/>
              <p:cNvCxnSpPr/>
              <p:nvPr userDrawn="1"/>
            </p:nvCxnSpPr>
            <p:spPr>
              <a:xfrm flipH="1">
                <a:off x="5343634" y="80662"/>
                <a:ext cx="5403668" cy="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/>
              <p:cNvCxnSpPr/>
              <p:nvPr userDrawn="1"/>
            </p:nvCxnSpPr>
            <p:spPr>
              <a:xfrm rot="10800000">
                <a:off x="10654224" y="80662"/>
                <a:ext cx="0" cy="750063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Groupe 17"/>
            <p:cNvGrpSpPr/>
            <p:nvPr userDrawn="1"/>
          </p:nvGrpSpPr>
          <p:grpSpPr>
            <a:xfrm>
              <a:off x="-11961" y="15416"/>
              <a:ext cx="5403666" cy="7500630"/>
              <a:chOff x="-11961" y="15416"/>
              <a:chExt cx="5403666" cy="7500630"/>
            </a:xfrm>
          </p:grpSpPr>
          <p:cxnSp>
            <p:nvCxnSpPr>
              <p:cNvPr id="19" name="Connecteur droit 18"/>
              <p:cNvCxnSpPr/>
              <p:nvPr userDrawn="1"/>
            </p:nvCxnSpPr>
            <p:spPr>
              <a:xfrm>
                <a:off x="-11961" y="80662"/>
                <a:ext cx="5403666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/>
              <p:cNvCxnSpPr/>
              <p:nvPr userDrawn="1"/>
            </p:nvCxnSpPr>
            <p:spPr>
              <a:xfrm>
                <a:off x="-11961" y="7516046"/>
                <a:ext cx="5358661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/>
              <p:cNvCxnSpPr/>
              <p:nvPr userDrawn="1"/>
            </p:nvCxnSpPr>
            <p:spPr>
              <a:xfrm>
                <a:off x="81115" y="15416"/>
                <a:ext cx="0" cy="750063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6349" y="571661"/>
            <a:ext cx="1759512" cy="2351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Espace réservé du texte 32"/>
          <p:cNvSpPr>
            <a:spLocks noGrp="1"/>
          </p:cNvSpPr>
          <p:nvPr>
            <p:ph type="body" sz="quarter" idx="12" hasCustomPrompt="1"/>
          </p:nvPr>
        </p:nvSpPr>
        <p:spPr>
          <a:xfrm>
            <a:off x="6785281" y="6123063"/>
            <a:ext cx="1741649" cy="408917"/>
          </a:xfrm>
          <a:prstGeom prst="rect">
            <a:avLst/>
          </a:prstGeom>
        </p:spPr>
        <p:txBody>
          <a:bodyPr/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date</a:t>
            </a:r>
          </a:p>
        </p:txBody>
      </p:sp>
      <p:pic>
        <p:nvPicPr>
          <p:cNvPr id="25" name="Image 2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237" y="5793864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  <p:sp>
        <p:nvSpPr>
          <p:cNvPr id="26" name="Espace réservé du texte 11"/>
          <p:cNvSpPr>
            <a:spLocks noGrp="1"/>
          </p:cNvSpPr>
          <p:nvPr>
            <p:ph type="body" sz="quarter" idx="11" hasCustomPrompt="1"/>
          </p:nvPr>
        </p:nvSpPr>
        <p:spPr>
          <a:xfrm>
            <a:off x="6650142" y="3143266"/>
            <a:ext cx="2232077" cy="775563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2500" b="1">
                <a:solidFill>
                  <a:schemeClr val="bg1"/>
                </a:solidFill>
              </a:defRPr>
            </a:lvl1pPr>
            <a:lvl2pPr>
              <a:defRPr sz="1600"/>
            </a:lvl2pPr>
            <a:lvl3pPr marL="295641" marR="0" indent="0" algn="l" defTabSz="77859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900">
                <a:solidFill>
                  <a:schemeClr val="bg1"/>
                </a:solidFill>
              </a:defRPr>
            </a:lvl3pPr>
            <a:lvl4pPr marL="696869" indent="-193782">
              <a:defRPr sz="1600">
                <a:solidFill>
                  <a:schemeClr val="bg1"/>
                </a:solidFill>
              </a:defRPr>
            </a:lvl4pPr>
            <a:lvl5pPr marL="919221" indent="-193782"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Titre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/>
          </p:nvPr>
        </p:nvSpPr>
        <p:spPr>
          <a:xfrm>
            <a:off x="6688625" y="4326747"/>
            <a:ext cx="2193382" cy="138801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4066637407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D936A1A8-1F55-4E70-8155-580F8AA9A3EF}" type="datetimeFigureOut">
              <a:rPr lang="de-DE" smtClean="0"/>
              <a:t>19.12.2018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F5F37C35-D68F-4948-8E93-C1FFD57663E3}" type="slidenum">
              <a:rPr lang="de-DE" smtClean="0"/>
              <a:t>‹N°›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95054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-Instit_chapitre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2" y="0"/>
            <a:ext cx="2262923" cy="6858000"/>
          </a:xfrm>
          <a:prstGeom prst="rect">
            <a:avLst/>
          </a:prstGeom>
          <a:solidFill>
            <a:srgbClr val="5BC2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550" tIns="35775" rIns="71550" bIns="35775" rtlCol="0" anchor="ctr"/>
          <a:lstStyle/>
          <a:p>
            <a:pPr algn="ctr"/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3552346" y="1918693"/>
            <a:ext cx="4348281" cy="1470087"/>
          </a:xfrm>
        </p:spPr>
        <p:txBody>
          <a:bodyPr>
            <a:noAutofit/>
          </a:bodyPr>
          <a:lstStyle>
            <a:lvl1pPr algn="ctr">
              <a:defRPr sz="11700" b="0">
                <a:solidFill>
                  <a:srgbClr val="0077C8"/>
                </a:solidFill>
              </a:defRPr>
            </a:lvl1pPr>
          </a:lstStyle>
          <a:p>
            <a:r>
              <a:rPr lang="fr-FR" dirty="0"/>
              <a:t>N°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2801732" y="3886152"/>
            <a:ext cx="5849502" cy="1752296"/>
          </a:xfrm>
        </p:spPr>
        <p:txBody>
          <a:bodyPr>
            <a:normAutofit/>
          </a:bodyPr>
          <a:lstStyle>
            <a:lvl1pPr marL="0" indent="0" algn="ctr">
              <a:buNone/>
              <a:defRPr sz="3800">
                <a:solidFill>
                  <a:srgbClr val="0077C8"/>
                </a:solidFill>
              </a:defRPr>
            </a:lvl1pPr>
            <a:lvl2pPr marL="3577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155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732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31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88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1465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5042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8620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Titre</a:t>
            </a:r>
          </a:p>
        </p:txBody>
      </p:sp>
      <p:sp>
        <p:nvSpPr>
          <p:cNvPr id="12" name="Espace réservé du numéro de diapositive 3"/>
          <p:cNvSpPr>
            <a:spLocks noGrp="1"/>
          </p:cNvSpPr>
          <p:nvPr>
            <p:ph type="sldNum" sz="quarter" idx="4"/>
          </p:nvPr>
        </p:nvSpPr>
        <p:spPr>
          <a:xfrm>
            <a:off x="492766" y="6166976"/>
            <a:ext cx="2133962" cy="364281"/>
          </a:xfrm>
          <a:prstGeom prst="rect">
            <a:avLst/>
          </a:prstGeom>
        </p:spPr>
        <p:txBody>
          <a:bodyPr lIns="71550" tIns="35775" rIns="71550" bIns="35775"/>
          <a:lstStyle>
            <a:lvl1pPr>
              <a:defRPr sz="900">
                <a:solidFill>
                  <a:srgbClr val="004F71"/>
                </a:solidFill>
              </a:defRPr>
            </a:lvl1pPr>
          </a:lstStyle>
          <a:p>
            <a:fld id="{90674DFE-F235-4FE6-B070-9AAFFB84EEC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4" name="Connecteur droit 13"/>
          <p:cNvCxnSpPr/>
          <p:nvPr userDrawn="1"/>
        </p:nvCxnSpPr>
        <p:spPr>
          <a:xfrm flipH="1">
            <a:off x="5033771" y="3500242"/>
            <a:ext cx="1385426" cy="1"/>
          </a:xfrm>
          <a:prstGeom prst="line">
            <a:avLst/>
          </a:prstGeom>
          <a:ln w="12700">
            <a:solidFill>
              <a:srgbClr val="0077C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4587" y="5748123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650604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HI-Instit_Contenu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2767" y="2122789"/>
            <a:ext cx="7809000" cy="3666188"/>
          </a:xfrm>
        </p:spPr>
        <p:txBody>
          <a:bodyPr/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92766" y="6166976"/>
            <a:ext cx="2133962" cy="364281"/>
          </a:xfrm>
          <a:prstGeom prst="rect">
            <a:avLst/>
          </a:prstGeom>
        </p:spPr>
        <p:txBody>
          <a:bodyPr lIns="71550" tIns="35775" rIns="71550" bIns="35775"/>
          <a:lstStyle/>
          <a:p>
            <a:fld id="{90674DFE-F235-4FE6-B070-9AAFFB84EECD}" type="slidenum">
              <a:rPr lang="fr-FR" smtClean="0"/>
              <a:t>‹N°›</a:t>
            </a:fld>
            <a:endParaRPr lang="fr-FR" dirty="0"/>
          </a:p>
        </p:txBody>
      </p:sp>
      <p:grpSp>
        <p:nvGrpSpPr>
          <p:cNvPr id="7" name="Groupe 6"/>
          <p:cNvGrpSpPr/>
          <p:nvPr userDrawn="1"/>
        </p:nvGrpSpPr>
        <p:grpSpPr>
          <a:xfrm>
            <a:off x="-10228" y="13983"/>
            <a:ext cx="9200320" cy="6862184"/>
            <a:chOff x="-11961" y="15416"/>
            <a:chExt cx="10759263" cy="7565876"/>
          </a:xfrm>
        </p:grpSpPr>
        <p:grpSp>
          <p:nvGrpSpPr>
            <p:cNvPr id="8" name="Groupe 7"/>
            <p:cNvGrpSpPr/>
            <p:nvPr userDrawn="1"/>
          </p:nvGrpSpPr>
          <p:grpSpPr>
            <a:xfrm>
              <a:off x="5343634" y="80662"/>
              <a:ext cx="5403668" cy="7500630"/>
              <a:chOff x="5343634" y="80662"/>
              <a:chExt cx="5403668" cy="7500630"/>
            </a:xfrm>
          </p:grpSpPr>
          <p:cxnSp>
            <p:nvCxnSpPr>
              <p:cNvPr id="13" name="Connecteur droit 12"/>
              <p:cNvCxnSpPr/>
              <p:nvPr userDrawn="1"/>
            </p:nvCxnSpPr>
            <p:spPr>
              <a:xfrm flipH="1">
                <a:off x="5343634" y="7516046"/>
                <a:ext cx="5403667" cy="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/>
              <p:cNvCxnSpPr/>
              <p:nvPr userDrawn="1"/>
            </p:nvCxnSpPr>
            <p:spPr>
              <a:xfrm flipH="1">
                <a:off x="5343634" y="80662"/>
                <a:ext cx="5403668" cy="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/>
              <p:cNvCxnSpPr/>
              <p:nvPr userDrawn="1"/>
            </p:nvCxnSpPr>
            <p:spPr>
              <a:xfrm rot="10800000">
                <a:off x="10654224" y="80662"/>
                <a:ext cx="0" cy="750063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Groupe 8"/>
            <p:cNvGrpSpPr/>
            <p:nvPr userDrawn="1"/>
          </p:nvGrpSpPr>
          <p:grpSpPr>
            <a:xfrm>
              <a:off x="-11961" y="15416"/>
              <a:ext cx="5403666" cy="7500630"/>
              <a:chOff x="-11961" y="15416"/>
              <a:chExt cx="5403666" cy="7500630"/>
            </a:xfrm>
          </p:grpSpPr>
          <p:cxnSp>
            <p:nvCxnSpPr>
              <p:cNvPr id="10" name="Connecteur droit 9"/>
              <p:cNvCxnSpPr/>
              <p:nvPr userDrawn="1"/>
            </p:nvCxnSpPr>
            <p:spPr>
              <a:xfrm>
                <a:off x="-11961" y="80662"/>
                <a:ext cx="5403666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Connecteur droit 10"/>
              <p:cNvCxnSpPr/>
              <p:nvPr userDrawn="1"/>
            </p:nvCxnSpPr>
            <p:spPr>
              <a:xfrm>
                <a:off x="-11961" y="7516046"/>
                <a:ext cx="5358661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/>
              <p:cNvCxnSpPr/>
              <p:nvPr userDrawn="1"/>
            </p:nvCxnSpPr>
            <p:spPr>
              <a:xfrm>
                <a:off x="81115" y="15416"/>
                <a:ext cx="0" cy="750063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8" name="Image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0039" y="5748123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50034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HI-Instit_Contenu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2767" y="2122789"/>
            <a:ext cx="7809000" cy="3666188"/>
          </a:xfrm>
        </p:spPr>
        <p:txBody>
          <a:bodyPr/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92766" y="6166976"/>
            <a:ext cx="2133962" cy="364281"/>
          </a:xfrm>
          <a:prstGeom prst="rect">
            <a:avLst/>
          </a:prstGeom>
        </p:spPr>
        <p:txBody>
          <a:bodyPr lIns="71550" tIns="35775" rIns="71550" bIns="35775"/>
          <a:lstStyle/>
          <a:p>
            <a:fld id="{90674DFE-F235-4FE6-B070-9AAFFB84EECD}" type="slidenum">
              <a:rPr lang="fr-FR" smtClean="0"/>
              <a:t>‹N°›</a:t>
            </a:fld>
            <a:endParaRPr lang="fr-FR" dirty="0"/>
          </a:p>
        </p:txBody>
      </p:sp>
      <p:grpSp>
        <p:nvGrpSpPr>
          <p:cNvPr id="14" name="Groupe 13"/>
          <p:cNvGrpSpPr/>
          <p:nvPr userDrawn="1"/>
        </p:nvGrpSpPr>
        <p:grpSpPr>
          <a:xfrm>
            <a:off x="-10228" y="13983"/>
            <a:ext cx="9200320" cy="6862184"/>
            <a:chOff x="-11961" y="15416"/>
            <a:chExt cx="10759263" cy="7565876"/>
          </a:xfrm>
        </p:grpSpPr>
        <p:grpSp>
          <p:nvGrpSpPr>
            <p:cNvPr id="15" name="Groupe 14"/>
            <p:cNvGrpSpPr/>
            <p:nvPr userDrawn="1"/>
          </p:nvGrpSpPr>
          <p:grpSpPr>
            <a:xfrm>
              <a:off x="5343634" y="80662"/>
              <a:ext cx="5403668" cy="7500630"/>
              <a:chOff x="5343634" y="80662"/>
              <a:chExt cx="5403668" cy="7500630"/>
            </a:xfrm>
          </p:grpSpPr>
          <p:cxnSp>
            <p:nvCxnSpPr>
              <p:cNvPr id="29" name="Connecteur droit 28"/>
              <p:cNvCxnSpPr/>
              <p:nvPr userDrawn="1"/>
            </p:nvCxnSpPr>
            <p:spPr>
              <a:xfrm flipH="1">
                <a:off x="5343634" y="7516046"/>
                <a:ext cx="5403667" cy="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/>
              <p:cNvCxnSpPr/>
              <p:nvPr userDrawn="1"/>
            </p:nvCxnSpPr>
            <p:spPr>
              <a:xfrm flipH="1">
                <a:off x="5343634" y="80662"/>
                <a:ext cx="5403668" cy="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/>
              <p:cNvCxnSpPr/>
              <p:nvPr userDrawn="1"/>
            </p:nvCxnSpPr>
            <p:spPr>
              <a:xfrm rot="10800000">
                <a:off x="10654224" y="80662"/>
                <a:ext cx="0" cy="750063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Groupe 24"/>
            <p:cNvGrpSpPr/>
            <p:nvPr userDrawn="1"/>
          </p:nvGrpSpPr>
          <p:grpSpPr>
            <a:xfrm>
              <a:off x="-11961" y="15416"/>
              <a:ext cx="5403666" cy="7500630"/>
              <a:chOff x="-11961" y="15416"/>
              <a:chExt cx="5403666" cy="7500630"/>
            </a:xfrm>
          </p:grpSpPr>
          <p:cxnSp>
            <p:nvCxnSpPr>
              <p:cNvPr id="26" name="Connecteur droit 25"/>
              <p:cNvCxnSpPr/>
              <p:nvPr userDrawn="1"/>
            </p:nvCxnSpPr>
            <p:spPr>
              <a:xfrm>
                <a:off x="-11961" y="80662"/>
                <a:ext cx="5403666" cy="0"/>
              </a:xfrm>
              <a:prstGeom prst="line">
                <a:avLst/>
              </a:prstGeom>
              <a:ln w="190500">
                <a:solidFill>
                  <a:srgbClr val="5BC2E7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/>
              <p:cNvCxnSpPr/>
              <p:nvPr userDrawn="1"/>
            </p:nvCxnSpPr>
            <p:spPr>
              <a:xfrm>
                <a:off x="-11961" y="7516046"/>
                <a:ext cx="5358661" cy="0"/>
              </a:xfrm>
              <a:prstGeom prst="line">
                <a:avLst/>
              </a:prstGeom>
              <a:ln w="190500">
                <a:solidFill>
                  <a:srgbClr val="5BC2E7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/>
              <p:cNvCxnSpPr/>
              <p:nvPr userDrawn="1"/>
            </p:nvCxnSpPr>
            <p:spPr>
              <a:xfrm>
                <a:off x="81115" y="15416"/>
                <a:ext cx="0" cy="7500630"/>
              </a:xfrm>
              <a:prstGeom prst="line">
                <a:avLst/>
              </a:prstGeom>
              <a:ln w="190500">
                <a:solidFill>
                  <a:srgbClr val="5BC2E7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6" name="Image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0039" y="5748123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190176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HI-Instit_Contenu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2767" y="2122789"/>
            <a:ext cx="7809000" cy="3666188"/>
          </a:xfrm>
        </p:spPr>
        <p:txBody>
          <a:bodyPr/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92766" y="6166976"/>
            <a:ext cx="2133962" cy="364281"/>
          </a:xfrm>
          <a:prstGeom prst="rect">
            <a:avLst/>
          </a:prstGeom>
        </p:spPr>
        <p:txBody>
          <a:bodyPr lIns="71550" tIns="35775" rIns="71550" bIns="35775"/>
          <a:lstStyle/>
          <a:p>
            <a:fld id="{90674DFE-F235-4FE6-B070-9AAFFB84EECD}" type="slidenum">
              <a:rPr lang="fr-FR" smtClean="0"/>
              <a:t>‹N°›</a:t>
            </a:fld>
            <a:endParaRPr lang="fr-FR" dirty="0"/>
          </a:p>
        </p:txBody>
      </p:sp>
      <p:grpSp>
        <p:nvGrpSpPr>
          <p:cNvPr id="16" name="Groupe 15"/>
          <p:cNvGrpSpPr/>
          <p:nvPr userDrawn="1"/>
        </p:nvGrpSpPr>
        <p:grpSpPr>
          <a:xfrm>
            <a:off x="-10228" y="13983"/>
            <a:ext cx="9200320" cy="6862184"/>
            <a:chOff x="-11961" y="15416"/>
            <a:chExt cx="10759263" cy="7565876"/>
          </a:xfrm>
        </p:grpSpPr>
        <p:grpSp>
          <p:nvGrpSpPr>
            <p:cNvPr id="17" name="Groupe 16"/>
            <p:cNvGrpSpPr/>
            <p:nvPr userDrawn="1"/>
          </p:nvGrpSpPr>
          <p:grpSpPr>
            <a:xfrm>
              <a:off x="5343634" y="80662"/>
              <a:ext cx="5403668" cy="7500630"/>
              <a:chOff x="5343634" y="80662"/>
              <a:chExt cx="5403668" cy="7500630"/>
            </a:xfrm>
          </p:grpSpPr>
          <p:cxnSp>
            <p:nvCxnSpPr>
              <p:cNvPr id="22" name="Connecteur droit 21"/>
              <p:cNvCxnSpPr/>
              <p:nvPr userDrawn="1"/>
            </p:nvCxnSpPr>
            <p:spPr>
              <a:xfrm flipH="1">
                <a:off x="5343634" y="7516046"/>
                <a:ext cx="5403667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/>
              <p:cNvCxnSpPr/>
              <p:nvPr userDrawn="1"/>
            </p:nvCxnSpPr>
            <p:spPr>
              <a:xfrm flipH="1">
                <a:off x="5343634" y="80662"/>
                <a:ext cx="5403668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/>
              <p:cNvCxnSpPr/>
              <p:nvPr userDrawn="1"/>
            </p:nvCxnSpPr>
            <p:spPr>
              <a:xfrm rot="10800000">
                <a:off x="10654224" y="80662"/>
                <a:ext cx="0" cy="750063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Groupe 17"/>
            <p:cNvGrpSpPr/>
            <p:nvPr userDrawn="1"/>
          </p:nvGrpSpPr>
          <p:grpSpPr>
            <a:xfrm>
              <a:off x="-11961" y="15416"/>
              <a:ext cx="5403666" cy="7500630"/>
              <a:chOff x="-11961" y="15416"/>
              <a:chExt cx="5403666" cy="7500630"/>
            </a:xfrm>
          </p:grpSpPr>
          <p:cxnSp>
            <p:nvCxnSpPr>
              <p:cNvPr id="19" name="Connecteur droit 18"/>
              <p:cNvCxnSpPr/>
              <p:nvPr userDrawn="1"/>
            </p:nvCxnSpPr>
            <p:spPr>
              <a:xfrm>
                <a:off x="-11961" y="80662"/>
                <a:ext cx="5403666" cy="0"/>
              </a:xfrm>
              <a:prstGeom prst="line">
                <a:avLst/>
              </a:prstGeom>
              <a:ln w="190500">
                <a:solidFill>
                  <a:srgbClr val="06038D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/>
              <p:cNvCxnSpPr/>
              <p:nvPr userDrawn="1"/>
            </p:nvCxnSpPr>
            <p:spPr>
              <a:xfrm>
                <a:off x="-11961" y="7516046"/>
                <a:ext cx="5358661" cy="0"/>
              </a:xfrm>
              <a:prstGeom prst="line">
                <a:avLst/>
              </a:prstGeom>
              <a:ln w="190500">
                <a:solidFill>
                  <a:srgbClr val="06038D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/>
              <p:cNvCxnSpPr/>
              <p:nvPr userDrawn="1"/>
            </p:nvCxnSpPr>
            <p:spPr>
              <a:xfrm>
                <a:off x="81115" y="15416"/>
                <a:ext cx="0" cy="7500630"/>
              </a:xfrm>
              <a:prstGeom prst="line">
                <a:avLst/>
              </a:prstGeom>
              <a:ln w="190500">
                <a:solidFill>
                  <a:srgbClr val="06038D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25" name="Image 2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0039" y="5748123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309513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-Instit_Contenu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841388" y="1061491"/>
            <a:ext cx="3809846" cy="928703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>
          <a:xfrm>
            <a:off x="492766" y="6166976"/>
            <a:ext cx="2133962" cy="364281"/>
          </a:xfrm>
          <a:prstGeom prst="rect">
            <a:avLst/>
          </a:prstGeom>
        </p:spPr>
        <p:txBody>
          <a:bodyPr lIns="71550" tIns="35775" rIns="71550" bIns="35775"/>
          <a:lstStyle/>
          <a:p>
            <a:fld id="{90674DFE-F235-4FE6-B070-9AAFFB84EEC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5" name="Espace réservé pour une image  9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4572000" cy="6858000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 txBox="1">
            <a:spLocks/>
          </p:cNvSpPr>
          <p:nvPr userDrawn="1"/>
        </p:nvSpPr>
        <p:spPr>
          <a:xfrm>
            <a:off x="4841391" y="6204702"/>
            <a:ext cx="500293" cy="244815"/>
          </a:xfrm>
          <a:prstGeom prst="rect">
            <a:avLst/>
          </a:prstGeom>
        </p:spPr>
        <p:txBody>
          <a:bodyPr lIns="71550" tIns="35775" rIns="71550" bIns="35775"/>
          <a:lstStyle>
            <a:defPPr>
              <a:defRPr lang="fr-FR"/>
            </a:defPPr>
            <a:lvl1pPr marL="0" algn="l" defTabSz="995029" rtl="0" eaLnBrk="1" latinLnBrk="0" hangingPunct="1">
              <a:defRPr sz="1200" kern="1200">
                <a:solidFill>
                  <a:srgbClr val="0077C8"/>
                </a:solidFill>
                <a:latin typeface="+mn-lt"/>
                <a:ea typeface="+mn-ea"/>
                <a:cs typeface="+mn-cs"/>
              </a:defRPr>
            </a:lvl1pPr>
            <a:lvl2pPr marL="497514" algn="l" defTabSz="99502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5029" algn="l" defTabSz="99502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92543" algn="l" defTabSz="99502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90058" algn="l" defTabSz="99502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87574" algn="l" defTabSz="99502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85089" algn="l" defTabSz="99502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82602" algn="l" defTabSz="99502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80114" algn="l" defTabSz="99502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CE3F619-B3DC-45F0-A72C-2F3B9D1652D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2"/>
          </p:nvPr>
        </p:nvSpPr>
        <p:spPr>
          <a:xfrm>
            <a:off x="4840782" y="2326797"/>
            <a:ext cx="3426285" cy="3362047"/>
          </a:xfrm>
        </p:spPr>
        <p:txBody>
          <a:bodyPr/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0039" y="5748123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429515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-Instit_Photo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e 6"/>
          <p:cNvGrpSpPr/>
          <p:nvPr userDrawn="1"/>
        </p:nvGrpSpPr>
        <p:grpSpPr>
          <a:xfrm>
            <a:off x="-10228" y="13983"/>
            <a:ext cx="9200320" cy="6862184"/>
            <a:chOff x="-11961" y="15416"/>
            <a:chExt cx="10759263" cy="7565876"/>
          </a:xfrm>
        </p:grpSpPr>
        <p:grpSp>
          <p:nvGrpSpPr>
            <p:cNvPr id="8" name="Groupe 7"/>
            <p:cNvGrpSpPr/>
            <p:nvPr userDrawn="1"/>
          </p:nvGrpSpPr>
          <p:grpSpPr>
            <a:xfrm>
              <a:off x="5343634" y="80662"/>
              <a:ext cx="5403668" cy="7500630"/>
              <a:chOff x="5343634" y="80662"/>
              <a:chExt cx="5403668" cy="7500630"/>
            </a:xfrm>
          </p:grpSpPr>
          <p:cxnSp>
            <p:nvCxnSpPr>
              <p:cNvPr id="13" name="Connecteur droit 12"/>
              <p:cNvCxnSpPr/>
              <p:nvPr userDrawn="1"/>
            </p:nvCxnSpPr>
            <p:spPr>
              <a:xfrm flipH="1">
                <a:off x="5343634" y="7516046"/>
                <a:ext cx="5403667" cy="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/>
              <p:cNvCxnSpPr/>
              <p:nvPr userDrawn="1"/>
            </p:nvCxnSpPr>
            <p:spPr>
              <a:xfrm flipH="1">
                <a:off x="5343634" y="80662"/>
                <a:ext cx="5403668" cy="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/>
              <p:cNvCxnSpPr/>
              <p:nvPr userDrawn="1"/>
            </p:nvCxnSpPr>
            <p:spPr>
              <a:xfrm rot="10800000">
                <a:off x="10654224" y="80662"/>
                <a:ext cx="0" cy="750063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Groupe 8"/>
            <p:cNvGrpSpPr/>
            <p:nvPr userDrawn="1"/>
          </p:nvGrpSpPr>
          <p:grpSpPr>
            <a:xfrm>
              <a:off x="-11961" y="15416"/>
              <a:ext cx="5403666" cy="7500630"/>
              <a:chOff x="-11961" y="15416"/>
              <a:chExt cx="5403666" cy="7500630"/>
            </a:xfrm>
          </p:grpSpPr>
          <p:cxnSp>
            <p:nvCxnSpPr>
              <p:cNvPr id="10" name="Connecteur droit 9"/>
              <p:cNvCxnSpPr/>
              <p:nvPr userDrawn="1"/>
            </p:nvCxnSpPr>
            <p:spPr>
              <a:xfrm>
                <a:off x="-11961" y="80662"/>
                <a:ext cx="5403666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Connecteur droit 10"/>
              <p:cNvCxnSpPr/>
              <p:nvPr userDrawn="1"/>
            </p:nvCxnSpPr>
            <p:spPr>
              <a:xfrm>
                <a:off x="-11961" y="7516046"/>
                <a:ext cx="5358661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/>
              <p:cNvCxnSpPr/>
              <p:nvPr userDrawn="1"/>
            </p:nvCxnSpPr>
            <p:spPr>
              <a:xfrm>
                <a:off x="81115" y="15416"/>
                <a:ext cx="0" cy="750063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" name="Espace réservé pour une image  4"/>
          <p:cNvSpPr>
            <a:spLocks noGrp="1"/>
          </p:cNvSpPr>
          <p:nvPr>
            <p:ph type="pic" sz="quarter" idx="10"/>
          </p:nvPr>
        </p:nvSpPr>
        <p:spPr>
          <a:xfrm>
            <a:off x="146608" y="164143"/>
            <a:ext cx="8890151" cy="6571469"/>
          </a:xfrm>
        </p:spPr>
        <p:txBody>
          <a:bodyPr/>
          <a:lstStyle/>
          <a:p>
            <a:endParaRPr lang="fr-FR" dirty="0"/>
          </a:p>
        </p:txBody>
      </p:sp>
      <p:pic>
        <p:nvPicPr>
          <p:cNvPr id="16" name="Image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0039" y="5748123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683781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-Instit_Photo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e 15"/>
          <p:cNvGrpSpPr/>
          <p:nvPr userDrawn="1"/>
        </p:nvGrpSpPr>
        <p:grpSpPr>
          <a:xfrm>
            <a:off x="-10228" y="13983"/>
            <a:ext cx="9200320" cy="6862184"/>
            <a:chOff x="-11961" y="15416"/>
            <a:chExt cx="10759263" cy="7565876"/>
          </a:xfrm>
        </p:grpSpPr>
        <p:grpSp>
          <p:nvGrpSpPr>
            <p:cNvPr id="17" name="Groupe 16"/>
            <p:cNvGrpSpPr/>
            <p:nvPr userDrawn="1"/>
          </p:nvGrpSpPr>
          <p:grpSpPr>
            <a:xfrm>
              <a:off x="5343634" y="80662"/>
              <a:ext cx="5403668" cy="7500630"/>
              <a:chOff x="5343634" y="80662"/>
              <a:chExt cx="5403668" cy="7500630"/>
            </a:xfrm>
          </p:grpSpPr>
          <p:cxnSp>
            <p:nvCxnSpPr>
              <p:cNvPr id="22" name="Connecteur droit 21"/>
              <p:cNvCxnSpPr/>
              <p:nvPr userDrawn="1"/>
            </p:nvCxnSpPr>
            <p:spPr>
              <a:xfrm flipH="1">
                <a:off x="5343634" y="7516046"/>
                <a:ext cx="5403667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/>
              <p:cNvCxnSpPr/>
              <p:nvPr userDrawn="1"/>
            </p:nvCxnSpPr>
            <p:spPr>
              <a:xfrm flipH="1">
                <a:off x="5343634" y="80662"/>
                <a:ext cx="5403668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/>
              <p:cNvCxnSpPr/>
              <p:nvPr userDrawn="1"/>
            </p:nvCxnSpPr>
            <p:spPr>
              <a:xfrm rot="10800000">
                <a:off x="10654224" y="80662"/>
                <a:ext cx="0" cy="750063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Groupe 17"/>
            <p:cNvGrpSpPr/>
            <p:nvPr userDrawn="1"/>
          </p:nvGrpSpPr>
          <p:grpSpPr>
            <a:xfrm>
              <a:off x="-11961" y="15416"/>
              <a:ext cx="5403666" cy="7500630"/>
              <a:chOff x="-11961" y="15416"/>
              <a:chExt cx="5403666" cy="7500630"/>
            </a:xfrm>
          </p:grpSpPr>
          <p:cxnSp>
            <p:nvCxnSpPr>
              <p:cNvPr id="19" name="Connecteur droit 18"/>
              <p:cNvCxnSpPr/>
              <p:nvPr userDrawn="1"/>
            </p:nvCxnSpPr>
            <p:spPr>
              <a:xfrm>
                <a:off x="-11961" y="80662"/>
                <a:ext cx="5403666" cy="0"/>
              </a:xfrm>
              <a:prstGeom prst="line">
                <a:avLst/>
              </a:prstGeom>
              <a:ln w="190500">
                <a:solidFill>
                  <a:srgbClr val="06038D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/>
              <p:cNvCxnSpPr/>
              <p:nvPr userDrawn="1"/>
            </p:nvCxnSpPr>
            <p:spPr>
              <a:xfrm>
                <a:off x="-11961" y="7516046"/>
                <a:ext cx="5358661" cy="0"/>
              </a:xfrm>
              <a:prstGeom prst="line">
                <a:avLst/>
              </a:prstGeom>
              <a:ln w="190500">
                <a:solidFill>
                  <a:srgbClr val="06038D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/>
              <p:cNvCxnSpPr/>
              <p:nvPr userDrawn="1"/>
            </p:nvCxnSpPr>
            <p:spPr>
              <a:xfrm>
                <a:off x="81115" y="15416"/>
                <a:ext cx="0" cy="7500630"/>
              </a:xfrm>
              <a:prstGeom prst="line">
                <a:avLst/>
              </a:prstGeom>
              <a:ln w="190500">
                <a:solidFill>
                  <a:srgbClr val="06038D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" name="Espace réservé pour une image  4"/>
          <p:cNvSpPr>
            <a:spLocks noGrp="1"/>
          </p:cNvSpPr>
          <p:nvPr>
            <p:ph type="pic" sz="quarter" idx="10"/>
          </p:nvPr>
        </p:nvSpPr>
        <p:spPr>
          <a:xfrm>
            <a:off x="146333" y="164143"/>
            <a:ext cx="8889823" cy="6571208"/>
          </a:xfrm>
        </p:spPr>
        <p:txBody>
          <a:bodyPr/>
          <a:lstStyle/>
          <a:p>
            <a:endParaRPr lang="fr-FR" dirty="0"/>
          </a:p>
        </p:txBody>
      </p:sp>
      <p:pic>
        <p:nvPicPr>
          <p:cNvPr id="14" name="Imag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0039" y="5748123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376653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_Photo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space réservé pour une image  2"/>
          <p:cNvSpPr>
            <a:spLocks noGrp="1"/>
          </p:cNvSpPr>
          <p:nvPr>
            <p:ph type="pic" sz="quarter" idx="10"/>
          </p:nvPr>
        </p:nvSpPr>
        <p:spPr>
          <a:xfrm>
            <a:off x="2" y="0"/>
            <a:ext cx="9143999" cy="6858000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20" name="Espace réservé du numéro de diapositive 6"/>
          <p:cNvSpPr>
            <a:spLocks noGrp="1"/>
          </p:cNvSpPr>
          <p:nvPr>
            <p:ph type="sldNum" sz="quarter" idx="4"/>
          </p:nvPr>
        </p:nvSpPr>
        <p:spPr>
          <a:xfrm>
            <a:off x="492689" y="6204702"/>
            <a:ext cx="1154523" cy="244815"/>
          </a:xfrm>
          <a:prstGeom prst="rect">
            <a:avLst/>
          </a:prstGeom>
        </p:spPr>
        <p:txBody>
          <a:bodyPr lIns="71550" tIns="35775" rIns="71550" bIns="35775"/>
          <a:lstStyle>
            <a:lvl1pPr>
              <a:defRPr sz="900"/>
            </a:lvl1pPr>
          </a:lstStyle>
          <a:p>
            <a:fld id="{2CE3F619-B3DC-45F0-A72C-2F3B9D1652DC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0039" y="5748123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05579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7C8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1"/>
          <p:cNvSpPr>
            <a:spLocks noGrp="1"/>
          </p:cNvSpPr>
          <p:nvPr>
            <p:ph type="title"/>
          </p:nvPr>
        </p:nvSpPr>
        <p:spPr>
          <a:xfrm>
            <a:off x="480064" y="489550"/>
            <a:ext cx="8171173" cy="1102589"/>
          </a:xfrm>
          <a:prstGeom prst="rect">
            <a:avLst/>
          </a:prstGeom>
        </p:spPr>
        <p:txBody>
          <a:bodyPr vert="horz" lIns="71550" tIns="35775" rIns="71550" bIns="35775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4" name="Espace réservé du texte 2"/>
          <p:cNvSpPr>
            <a:spLocks noGrp="1"/>
          </p:cNvSpPr>
          <p:nvPr>
            <p:ph type="body" idx="1"/>
          </p:nvPr>
        </p:nvSpPr>
        <p:spPr>
          <a:xfrm>
            <a:off x="492768" y="2163607"/>
            <a:ext cx="8158468" cy="3962951"/>
          </a:xfrm>
          <a:prstGeom prst="rect">
            <a:avLst/>
          </a:prstGeom>
        </p:spPr>
        <p:txBody>
          <a:bodyPr vert="horz" lIns="71550" tIns="35775" rIns="71550" bIns="35775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818228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8" r:id="rId2"/>
    <p:sldLayoutId id="2147483799" r:id="rId3"/>
    <p:sldLayoutId id="2147483830" r:id="rId4"/>
    <p:sldLayoutId id="2147483829" r:id="rId5"/>
    <p:sldLayoutId id="2147483834" r:id="rId6"/>
    <p:sldLayoutId id="2147483836" r:id="rId7"/>
    <p:sldLayoutId id="2147483837" r:id="rId8"/>
    <p:sldLayoutId id="2147483824" r:id="rId9"/>
    <p:sldLayoutId id="2147483838" r:id="rId10"/>
  </p:sldLayoutIdLst>
  <p:hf hdr="0" dt="0"/>
  <p:txStyles>
    <p:titleStyle>
      <a:lvl1pPr algn="l" defTabSz="778593" rtl="0" eaLnBrk="1" latinLnBrk="0" hangingPunct="1">
        <a:spcBef>
          <a:spcPct val="0"/>
        </a:spcBef>
        <a:spcAft>
          <a:spcPts val="939"/>
        </a:spcAft>
        <a:buNone/>
        <a:defRPr sz="3100" b="1" kern="1200">
          <a:solidFill>
            <a:srgbClr val="004F71"/>
          </a:solidFill>
          <a:latin typeface="+mj-lt"/>
          <a:ea typeface="+mj-ea"/>
          <a:cs typeface="+mj-cs"/>
        </a:defRPr>
      </a:lvl1pPr>
    </p:titleStyle>
    <p:bodyStyle>
      <a:lvl1pPr marL="0" indent="0" algn="l" defTabSz="563189" rtl="0" eaLnBrk="1" latinLnBrk="0" hangingPunct="1">
        <a:spcBef>
          <a:spcPct val="20000"/>
        </a:spcBef>
        <a:spcAft>
          <a:spcPts val="939"/>
        </a:spcAft>
        <a:buFontTx/>
        <a:buNone/>
        <a:defRPr lang="fr-FR" sz="1900" kern="1200" spc="23" baseline="0" smtClean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60229" indent="-268314" algn="l" defTabSz="778593" rtl="0" eaLnBrk="1" latinLnBrk="0" hangingPunct="1">
        <a:spcBef>
          <a:spcPts val="0"/>
        </a:spcBef>
        <a:spcAft>
          <a:spcPts val="470"/>
        </a:spcAft>
        <a:buFont typeface="Arial" panose="020B0604020202020204" pitchFamily="34" charset="0"/>
        <a:buChar char="•"/>
        <a:defRPr sz="1600" b="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72636" indent="-193782" algn="l" defTabSz="778593" rtl="0" eaLnBrk="1" latinLnBrk="0" hangingPunct="1">
        <a:spcBef>
          <a:spcPts val="0"/>
        </a:spcBef>
        <a:spcAft>
          <a:spcPts val="470"/>
        </a:spcAft>
        <a:buFont typeface="Arial" panose="020B0604020202020204" pitchFamily="34" charset="0"/>
        <a:buChar char="−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362536" indent="-194650" algn="l" defTabSz="778593" rtl="0" eaLnBrk="1" latinLnBrk="0" hangingPunct="1">
        <a:spcBef>
          <a:spcPts val="0"/>
        </a:spcBef>
        <a:spcAft>
          <a:spcPts val="470"/>
        </a:spcAft>
        <a:buFont typeface="Arial" panose="020B0604020202020204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751834" indent="-194650" algn="l" defTabSz="778593" rtl="0" eaLnBrk="1" latinLnBrk="0" hangingPunct="1">
        <a:spcBef>
          <a:spcPts val="0"/>
        </a:spcBef>
        <a:spcAft>
          <a:spcPts val="47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46483" indent="0" algn="l" defTabSz="778593" rtl="0" eaLnBrk="1" latinLnBrk="0" hangingPunct="1">
        <a:spcBef>
          <a:spcPct val="20000"/>
        </a:spcBef>
        <a:buFont typeface="Arial" panose="020B0604020202020204" pitchFamily="34" charset="0"/>
        <a:buNone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335776" indent="0" algn="l" defTabSz="778593" rtl="0" eaLnBrk="1" latinLnBrk="0" hangingPunct="1">
        <a:spcBef>
          <a:spcPct val="20000"/>
        </a:spcBef>
        <a:buFont typeface="Arial" panose="020B0604020202020204" pitchFamily="34" charset="0"/>
        <a:buNone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19723" indent="-194650" algn="l" defTabSz="778593" rtl="0" eaLnBrk="1" latinLnBrk="0" hangingPunct="1">
        <a:spcBef>
          <a:spcPct val="20000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09020" indent="-194650" algn="l" defTabSz="778593" rtl="0" eaLnBrk="1" latinLnBrk="0" hangingPunct="1">
        <a:spcBef>
          <a:spcPct val="20000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89296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78593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167889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7185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46483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35780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25074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14369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3"/>
          <p:cNvSpPr>
            <a:spLocks noGrp="1"/>
          </p:cNvSpPr>
          <p:nvPr>
            <p:ph type="body" sz="quarter" idx="11"/>
          </p:nvPr>
        </p:nvSpPr>
        <p:spPr>
          <a:xfrm>
            <a:off x="836585" y="1868827"/>
            <a:ext cx="5490610" cy="2898159"/>
          </a:xfrm>
        </p:spPr>
        <p:txBody>
          <a:bodyPr>
            <a:normAutofit/>
          </a:bodyPr>
          <a:lstStyle/>
          <a:p>
            <a:r>
              <a:rPr lang="en-GB" sz="4000" dirty="0">
                <a:solidFill>
                  <a:schemeClr val="tx1"/>
                </a:solidFill>
              </a:rPr>
              <a:t>Data Analysis of the WGQs</a:t>
            </a:r>
          </a:p>
        </p:txBody>
      </p:sp>
    </p:spTree>
    <p:extLst>
      <p:ext uri="{BB962C8B-B14F-4D97-AF65-F5344CB8AC3E}">
        <p14:creationId xmlns:p14="http://schemas.microsoft.com/office/powerpoint/2010/main" val="41078294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6545" y="368660"/>
            <a:ext cx="8171173" cy="1102589"/>
          </a:xfrm>
        </p:spPr>
        <p:txBody>
          <a:bodyPr/>
          <a:lstStyle/>
          <a:p>
            <a:r>
              <a:rPr lang="en-GB" dirty="0"/>
              <a:t>Cleaning the Data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3F6F4CDD-227E-4568-A046-822A2CDE455C}"/>
              </a:ext>
            </a:extLst>
          </p:cNvPr>
          <p:cNvSpPr/>
          <p:nvPr/>
        </p:nvSpPr>
        <p:spPr>
          <a:xfrm>
            <a:off x="324557" y="1569271"/>
            <a:ext cx="830618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Ensure that there are no errors, blanks, missing fields, or duplications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Start by hiding unnecessary columns and create a table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Then check each of the columns for errors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Where data is in text, you can change it to a number. Where data is missing you can complete it with 0s. Make any adjustments to the column headings to make sure they are clear.</a:t>
            </a:r>
          </a:p>
        </p:txBody>
      </p:sp>
    </p:spTree>
    <p:extLst>
      <p:ext uri="{BB962C8B-B14F-4D97-AF65-F5344CB8AC3E}">
        <p14:creationId xmlns:p14="http://schemas.microsoft.com/office/powerpoint/2010/main" val="32034975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6545" y="368660"/>
            <a:ext cx="8171173" cy="1102589"/>
          </a:xfrm>
        </p:spPr>
        <p:txBody>
          <a:bodyPr/>
          <a:lstStyle/>
          <a:p>
            <a:r>
              <a:rPr lang="en-GB" dirty="0"/>
              <a:t>Calculating the Cut-Off Point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3F6F4CDD-227E-4568-A046-822A2CDE455C}"/>
              </a:ext>
            </a:extLst>
          </p:cNvPr>
          <p:cNvSpPr/>
          <p:nvPr/>
        </p:nvSpPr>
        <p:spPr>
          <a:xfrm>
            <a:off x="324557" y="1569271"/>
            <a:ext cx="830618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You need to work with the threshold your </a:t>
            </a:r>
            <a:r>
              <a:rPr lang="en-US" sz="2400" dirty="0" err="1"/>
              <a:t>programmes</a:t>
            </a:r>
            <a:r>
              <a:rPr lang="en-US" sz="2400" dirty="0"/>
              <a:t> team has decided – or a cut-off.  The cut-off you use depends on the purpose of the data </a:t>
            </a:r>
            <a:r>
              <a:rPr lang="en-US" sz="2400" dirty="0" smtClean="0"/>
              <a:t>collection</a:t>
            </a: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This usually means that people who have answered a lot of difficulty (number 3) and cannot do it at all for one or more questions (number 4) are identified as persons with disabilities </a:t>
            </a:r>
          </a:p>
          <a:p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Check through the data set and identify any rows that meet the criteria</a:t>
            </a:r>
          </a:p>
        </p:txBody>
      </p:sp>
    </p:spTree>
    <p:extLst>
      <p:ext uri="{BB962C8B-B14F-4D97-AF65-F5344CB8AC3E}">
        <p14:creationId xmlns:p14="http://schemas.microsoft.com/office/powerpoint/2010/main" val="29144004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6545" y="368660"/>
            <a:ext cx="8171173" cy="1102589"/>
          </a:xfrm>
        </p:spPr>
        <p:txBody>
          <a:bodyPr/>
          <a:lstStyle/>
          <a:p>
            <a:r>
              <a:rPr lang="en-GB" dirty="0"/>
              <a:t>The Importance of Data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3F6F4CDD-227E-4568-A046-822A2CDE455C}"/>
              </a:ext>
            </a:extLst>
          </p:cNvPr>
          <p:cNvSpPr/>
          <p:nvPr/>
        </p:nvSpPr>
        <p:spPr>
          <a:xfrm>
            <a:off x="656565" y="1542217"/>
            <a:ext cx="792088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800" dirty="0"/>
          </a:p>
          <a:p>
            <a:r>
              <a:rPr lang="en-US" sz="2800" dirty="0"/>
              <a:t>Why should enumerators care about clean data? Or about cut-offs?</a:t>
            </a:r>
          </a:p>
        </p:txBody>
      </p:sp>
    </p:spTree>
    <p:extLst>
      <p:ext uri="{BB962C8B-B14F-4D97-AF65-F5344CB8AC3E}">
        <p14:creationId xmlns:p14="http://schemas.microsoft.com/office/powerpoint/2010/main" val="38027059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Objectives for this session: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054CC10B-06ED-474B-A5FB-D37858A0B86E}"/>
              </a:ext>
            </a:extLst>
          </p:cNvPr>
          <p:cNvSpPr/>
          <p:nvPr/>
        </p:nvSpPr>
        <p:spPr>
          <a:xfrm>
            <a:off x="480064" y="1681929"/>
            <a:ext cx="818387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en-GB" sz="2800" dirty="0">
                <a:ea typeface="MS Mincho" panose="02020609040205080304" pitchFamily="49" charset="-128"/>
              </a:rPr>
              <a:t>Explain what a threshold or cut-off is in analysis of WGQ data</a:t>
            </a:r>
          </a:p>
          <a:p>
            <a:pPr marL="342900" lvl="0" indent="-342900">
              <a:spcAft>
                <a:spcPts val="0"/>
              </a:spcAft>
              <a:buFont typeface="Wingdings" panose="05000000000000000000" pitchFamily="2" charset="2"/>
              <a:buChar char=""/>
            </a:pPr>
            <a:endParaRPr lang="en-GB" sz="2800" dirty="0">
              <a:ea typeface="MS Mincho" panose="02020609040205080304" pitchFamily="49" charset="-128"/>
            </a:endParaRPr>
          </a:p>
          <a:p>
            <a:pPr marL="342900" lvl="0" indent="-342900"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en-GB" sz="2800" dirty="0">
                <a:ea typeface="MS Mincho" panose="02020609040205080304" pitchFamily="49" charset="-128"/>
              </a:rPr>
              <a:t>Explain what ‘clean data’ is and why it is important for data analysis</a:t>
            </a:r>
          </a:p>
          <a:p>
            <a:pPr marL="342900" lvl="0" indent="-342900">
              <a:spcAft>
                <a:spcPts val="0"/>
              </a:spcAft>
              <a:buFont typeface="Wingdings" panose="05000000000000000000" pitchFamily="2" charset="2"/>
              <a:buChar char=""/>
            </a:pPr>
            <a:endParaRPr lang="en-GB" sz="2800" dirty="0">
              <a:ea typeface="MS Mincho" panose="02020609040205080304" pitchFamily="49" charset="-128"/>
            </a:endParaRPr>
          </a:p>
          <a:p>
            <a:pPr marL="342900" lvl="0" indent="-342900"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en-GB" sz="2800" dirty="0">
                <a:ea typeface="MS Mincho" panose="02020609040205080304" pitchFamily="49" charset="-128"/>
              </a:rPr>
              <a:t>Perform simple data analysis of data sets to quantify persons with and persons without disabilities</a:t>
            </a:r>
          </a:p>
        </p:txBody>
      </p:sp>
    </p:spTree>
    <p:extLst>
      <p:ext uri="{BB962C8B-B14F-4D97-AF65-F5344CB8AC3E}">
        <p14:creationId xmlns:p14="http://schemas.microsoft.com/office/powerpoint/2010/main" val="23904685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Analysis</a:t>
            </a:r>
            <a:r>
              <a:rPr lang="fr-FR" dirty="0"/>
              <a:t> of the WGQ – Cut-off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44010" y="1682090"/>
            <a:ext cx="3854208" cy="1965217"/>
          </a:xfrm>
        </p:spPr>
        <p:txBody>
          <a:bodyPr>
            <a:noAutofit/>
          </a:bodyPr>
          <a:lstStyle/>
          <a:p>
            <a:r>
              <a:rPr lang="en-US" sz="2100" dirty="0"/>
              <a:t>It is important to decide on the ‘cut-off’ you will use. </a:t>
            </a:r>
          </a:p>
          <a:p>
            <a:r>
              <a:rPr lang="en-US" sz="2100" dirty="0"/>
              <a:t>The WG recommended cut-off is at least one answer of ‘a lot of difficulty’ or ‘cannot do it at all’.</a:t>
            </a:r>
          </a:p>
          <a:p>
            <a:endParaRPr lang="en-GB" sz="21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6963" y="1670539"/>
            <a:ext cx="4725525" cy="169719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4256963" y="2692093"/>
            <a:ext cx="2610291" cy="67564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28575">
                <a:solidFill>
                  <a:schemeClr val="tx1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6504" y="3963820"/>
            <a:ext cx="8280920" cy="2354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</a:t>
            </a:r>
            <a:r>
              <a:rPr lang="en-US" sz="2100" dirty="0"/>
              <a:t>This cut-off is recommended because it identifies the majority of persons with moderate disabilities, with the least error.</a:t>
            </a:r>
          </a:p>
          <a:p>
            <a:endParaRPr lang="en-US" sz="2100" dirty="0"/>
          </a:p>
          <a:p>
            <a:r>
              <a:rPr lang="en-US" sz="2100" dirty="0"/>
              <a:t>The cut-off chosen should always be communicated alongside any findings.</a:t>
            </a:r>
          </a:p>
          <a:p>
            <a:endParaRPr lang="en-US" sz="2100" dirty="0"/>
          </a:p>
          <a:p>
            <a:r>
              <a:rPr lang="en-US" sz="2100" dirty="0"/>
              <a:t>Analysis can also be by domains / severity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38833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From</a:t>
            </a:r>
            <a:r>
              <a:rPr lang="fr-FR" dirty="0"/>
              <a:t> 6 questions to 1 </a:t>
            </a:r>
            <a:r>
              <a:rPr lang="fr-FR" dirty="0" err="1"/>
              <a:t>category</a:t>
            </a:r>
            <a:r>
              <a:rPr lang="fr-FR" dirty="0"/>
              <a:t>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2766" y="1718809"/>
            <a:ext cx="8399713" cy="4815535"/>
          </a:xfrm>
        </p:spPr>
        <p:txBody>
          <a:bodyPr>
            <a:normAutofit/>
          </a:bodyPr>
          <a:lstStyle/>
          <a:p>
            <a:r>
              <a:rPr lang="en-US" sz="2100" b="1" dirty="0"/>
              <a:t>Binary Yes/No</a:t>
            </a:r>
            <a:r>
              <a:rPr lang="en-US" sz="2100" dirty="0"/>
              <a:t>: The six questions (or more) should result in one binary answer – yes/no. This is important as otherwise </a:t>
            </a:r>
          </a:p>
          <a:p>
            <a:r>
              <a:rPr lang="en-US" sz="2100" dirty="0"/>
              <a:t>You can have double counting where someone has answered yes above the cut-off several times. </a:t>
            </a:r>
            <a:endParaRPr lang="en-US" sz="2100" dirty="0" smtClean="0"/>
          </a:p>
          <a:p>
            <a:endParaRPr lang="en-US" sz="2100" dirty="0"/>
          </a:p>
          <a:p>
            <a:endParaRPr lang="en-US" sz="2100" dirty="0" smtClean="0"/>
          </a:p>
          <a:p>
            <a:endParaRPr lang="en-US" sz="2100" dirty="0"/>
          </a:p>
          <a:p>
            <a:r>
              <a:rPr lang="en-US" sz="2100" dirty="0"/>
              <a:t>You may be tempted to go back to linking the question domain (seeing, hearing walking etc.) to an impairment. </a:t>
            </a:r>
            <a:r>
              <a:rPr lang="en-US" sz="2100" b="1" u="sng" dirty="0"/>
              <a:t>This will not lead to correct or reliable data.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74DFE-F235-4FE6-B070-9AAFFB84EECD}" type="slidenum">
              <a:rPr lang="fr-FR" smtClean="0"/>
              <a:t>4</a:t>
            </a:fld>
            <a:endParaRPr lang="fr-FR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4174" y="3505139"/>
            <a:ext cx="8190910" cy="110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>
          <a:xfrm>
            <a:off x="3311860" y="4044888"/>
            <a:ext cx="2250250" cy="67507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926595" y="4060386"/>
            <a:ext cx="1125125" cy="67507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32569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Prevalence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2767" y="1493785"/>
            <a:ext cx="7809000" cy="4295192"/>
          </a:xfrm>
        </p:spPr>
        <p:txBody>
          <a:bodyPr>
            <a:normAutofit/>
          </a:bodyPr>
          <a:lstStyle/>
          <a:p>
            <a:r>
              <a:rPr lang="en-GB" sz="2100" dirty="0"/>
              <a:t>Prevalence (or prevalence rate), is the proportion of persons in a population who have a particular attribute at a specific point in time or over a specified period of time.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74DFE-F235-4FE6-B070-9AAFFB84EECD}" type="slidenum">
              <a:rPr lang="fr-FR" smtClean="0"/>
              <a:t>5</a:t>
            </a:fld>
            <a:endParaRPr lang="fr-FR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595" y="2663915"/>
            <a:ext cx="7257782" cy="3626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5462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Disaggregation</a:t>
            </a:r>
            <a:r>
              <a:rPr lang="fr-FR" dirty="0"/>
              <a:t>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21550" y="1448780"/>
            <a:ext cx="8280920" cy="4860540"/>
          </a:xfrm>
        </p:spPr>
        <p:txBody>
          <a:bodyPr>
            <a:normAutofit/>
          </a:bodyPr>
          <a:lstStyle/>
          <a:p>
            <a:r>
              <a:rPr lang="en-GB" sz="2100" dirty="0"/>
              <a:t>Data is a set of information that gives an overview </a:t>
            </a:r>
          </a:p>
          <a:p>
            <a:r>
              <a:rPr lang="en-GB" sz="2100" dirty="0"/>
              <a:t>Which is then broken down into more detailed level information, or smaller units of data. </a:t>
            </a:r>
          </a:p>
          <a:p>
            <a:r>
              <a:rPr lang="en-GB" sz="2100" dirty="0"/>
              <a:t>For example, a data set comprising of individual data that is broken down by sex, age, disability and/or location. </a:t>
            </a:r>
            <a:endParaRPr lang="fr-FR" sz="21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74DFE-F235-4FE6-B070-9AAFFB84EECD}" type="slidenum">
              <a:rPr lang="fr-FR" smtClean="0"/>
              <a:t>6</a:t>
            </a:fld>
            <a:endParaRPr lang="fr-F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638" y="4014065"/>
            <a:ext cx="8432155" cy="25453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44874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6038D"/>
                </a:solidFill>
              </a:rPr>
              <a:t>Intersectionality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74DFE-F235-4FE6-B070-9AAFFB84EECD}" type="slidenum">
              <a:rPr lang="fr-FR" smtClean="0"/>
              <a:t>7</a:t>
            </a:fld>
            <a:endParaRPr lang="fr-FR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6685" y="1288171"/>
            <a:ext cx="5895655" cy="50574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50580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>
                <a:ea typeface="Verdana" panose="020B0604030504040204" pitchFamily="34" charset="0"/>
              </a:rPr>
              <a:t>Examples of changing the cut-off</a:t>
            </a:r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3F902949-5E05-4BCA-8542-89DA3B9558E5}"/>
              </a:ext>
            </a:extLst>
          </p:cNvPr>
          <p:cNvSpPr/>
          <p:nvPr/>
        </p:nvSpPr>
        <p:spPr>
          <a:xfrm>
            <a:off x="341529" y="1890117"/>
            <a:ext cx="8309707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71550" indent="-342900">
              <a:buFont typeface="Arial" panose="020B0604020202020204" pitchFamily="34" charset="0"/>
              <a:buChar char="•"/>
            </a:pPr>
            <a:r>
              <a:rPr lang="en-GB" sz="2400" dirty="0"/>
              <a:t>If the purpose is to provide for equitable access to public spaces – then the level of inclusion for a disability identifier might be </a:t>
            </a:r>
            <a:r>
              <a:rPr lang="en-GB" sz="2400" b="1" dirty="0"/>
              <a:t>some difficulty</a:t>
            </a:r>
          </a:p>
          <a:p>
            <a:pPr marL="628650"/>
            <a:endParaRPr lang="en-GB" sz="2400" dirty="0">
              <a:solidFill>
                <a:srgbClr val="EE3528"/>
              </a:solidFill>
            </a:endParaRPr>
          </a:p>
          <a:p>
            <a:pPr marL="971550" indent="-342900">
              <a:buFont typeface="Arial" panose="020B0604020202020204" pitchFamily="34" charset="0"/>
              <a:buChar char="•"/>
            </a:pPr>
            <a:r>
              <a:rPr lang="en-GB" sz="2400" dirty="0"/>
              <a:t>If the purpose is to provide subsidies or allowances – the level of inclusion for a disability identifier might be </a:t>
            </a:r>
            <a:r>
              <a:rPr lang="en-GB" sz="2400" b="1" dirty="0"/>
              <a:t>cannot do at all </a:t>
            </a:r>
            <a:r>
              <a:rPr lang="en-GB" sz="2400" dirty="0"/>
              <a:t>since only those with more severe functional limitations would meet stricter eligibility criteria</a:t>
            </a:r>
          </a:p>
        </p:txBody>
      </p:sp>
    </p:spTree>
    <p:extLst>
      <p:ext uri="{BB962C8B-B14F-4D97-AF65-F5344CB8AC3E}">
        <p14:creationId xmlns:p14="http://schemas.microsoft.com/office/powerpoint/2010/main" val="41843896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Steps to </a:t>
            </a:r>
            <a:r>
              <a:rPr lang="en-GB" dirty="0" err="1"/>
              <a:t>Analyzing</a:t>
            </a:r>
            <a:r>
              <a:rPr lang="en-GB" dirty="0"/>
              <a:t> Data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803C8452-4DA5-4A6C-8FDB-5BED292417D2}"/>
              </a:ext>
            </a:extLst>
          </p:cNvPr>
          <p:cNvSpPr/>
          <p:nvPr/>
        </p:nvSpPr>
        <p:spPr>
          <a:xfrm>
            <a:off x="836585" y="4064450"/>
            <a:ext cx="781465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>
                <a:solidFill>
                  <a:schemeClr val="bg1"/>
                </a:solidFill>
                <a:ea typeface="Verdana" panose="020B0604030504040204" pitchFamily="34" charset="0"/>
              </a:rPr>
              <a:t>	</a:t>
            </a:r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xmlns="" id="{DD965FD4-DDDC-4A22-B393-B1DD8AD8F53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12187323"/>
              </p:ext>
            </p:extLst>
          </p:nvPr>
        </p:nvGraphicFramePr>
        <p:xfrm>
          <a:off x="549618" y="1532015"/>
          <a:ext cx="8117837" cy="44622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747158366"/>
      </p:ext>
    </p:extLst>
  </p:cSld>
  <p:clrMapOvr>
    <a:masterClrMapping/>
  </p:clrMapOvr>
</p:sld>
</file>

<file path=ppt/theme/theme1.xml><?xml version="1.0" encoding="utf-8"?>
<a:theme xmlns:a="http://schemas.openxmlformats.org/drawingml/2006/main" name="HI_Template">
  <a:themeElements>
    <a:clrScheme name="HI_Colors">
      <a:dk1>
        <a:srgbClr val="0077C8"/>
      </a:dk1>
      <a:lt1>
        <a:srgbClr val="FFFFFF"/>
      </a:lt1>
      <a:dk2>
        <a:srgbClr val="0077C8"/>
      </a:dk2>
      <a:lt2>
        <a:srgbClr val="FFFFFF"/>
      </a:lt2>
      <a:accent1>
        <a:srgbClr val="5BC2E7"/>
      </a:accent1>
      <a:accent2>
        <a:srgbClr val="06038D"/>
      </a:accent2>
      <a:accent3>
        <a:srgbClr val="EFC7A1"/>
      </a:accent3>
      <a:accent4>
        <a:srgbClr val="FFD100"/>
      </a:accent4>
      <a:accent5>
        <a:srgbClr val="E35205"/>
      </a:accent5>
      <a:accent6>
        <a:srgbClr val="6A2A5B"/>
      </a:accent6>
      <a:hlink>
        <a:srgbClr val="0077C8"/>
      </a:hlink>
      <a:folHlink>
        <a:srgbClr val="06038D"/>
      </a:folHlink>
    </a:clrScheme>
    <a:fontScheme name="Personnalisé 1">
      <a:majorFont>
        <a:latin typeface="Nunito"/>
        <a:ea typeface=""/>
        <a:cs typeface=""/>
      </a:majorFont>
      <a:minorFont>
        <a:latin typeface="Nuni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4346</TotalTime>
  <Words>603</Words>
  <Application>Microsoft Office PowerPoint</Application>
  <PresentationFormat>Affichage à l'écran (4:3)</PresentationFormat>
  <Paragraphs>82</Paragraphs>
  <Slides>12</Slides>
  <Notes>9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9" baseType="lpstr">
      <vt:lpstr>Arial</vt:lpstr>
      <vt:lpstr>Nunito</vt:lpstr>
      <vt:lpstr>Wingdings</vt:lpstr>
      <vt:lpstr>MS Mincho</vt:lpstr>
      <vt:lpstr>Calibri</vt:lpstr>
      <vt:lpstr>Verdana</vt:lpstr>
      <vt:lpstr>HI_Template</vt:lpstr>
      <vt:lpstr>Présentation PowerPoint</vt:lpstr>
      <vt:lpstr>Objectives for this session:</vt:lpstr>
      <vt:lpstr>Analysis of the WGQ – Cut-off</vt:lpstr>
      <vt:lpstr>From 6 questions to 1 category </vt:lpstr>
      <vt:lpstr>Prevalence</vt:lpstr>
      <vt:lpstr>Disaggregation </vt:lpstr>
      <vt:lpstr>Intersectionality</vt:lpstr>
      <vt:lpstr>Examples of changing the cut-off</vt:lpstr>
      <vt:lpstr>Steps to Analyzing Data</vt:lpstr>
      <vt:lpstr>Cleaning the Data</vt:lpstr>
      <vt:lpstr>Calculating the Cut-Off Point</vt:lpstr>
      <vt:lpstr>The Importance of Data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HI-Powerpoint_template</dc:title>
  <dc:creator>Benjamin GREMILLON</dc:creator>
  <cp:lastModifiedBy>Kate AYKROYD</cp:lastModifiedBy>
  <cp:revision>332</cp:revision>
  <cp:lastPrinted>2017-09-25T09:02:22Z</cp:lastPrinted>
  <dcterms:created xsi:type="dcterms:W3CDTF">2017-09-04T09:36:55Z</dcterms:created>
  <dcterms:modified xsi:type="dcterms:W3CDTF">2018-12-19T11:23:16Z</dcterms:modified>
</cp:coreProperties>
</file>