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6" r:id="rId3"/>
    <p:sldId id="340" r:id="rId4"/>
    <p:sldId id="387" r:id="rId5"/>
    <p:sldId id="389" r:id="rId6"/>
    <p:sldId id="392" r:id="rId7"/>
    <p:sldId id="396" r:id="rId8"/>
  </p:sldIdLst>
  <p:sldSz cx="9144000" cy="6858000" type="screen4x3"/>
  <p:notesSz cx="9926638" cy="6797675"/>
  <p:embeddedFontLst>
    <p:embeddedFont>
      <p:font typeface="Nunito" panose="00000500000000000000" pitchFamily="2" charset="0"/>
      <p:regular r:id="rId11"/>
      <p:bold r:id="rId12"/>
      <p:italic r:id="rId13"/>
      <p:boldItalic r:id="rId14"/>
    </p:embeddedFont>
    <p:embeddedFont>
      <p:font typeface="Verdana" panose="020B0604030504040204" pitchFamily="3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">
          <p15:clr>
            <a:srgbClr val="A4A3A4"/>
          </p15:clr>
        </p15:guide>
        <p15:guide id="2" orient="horz" pos="4422">
          <p15:clr>
            <a:srgbClr val="A4A3A4"/>
          </p15:clr>
        </p15:guide>
        <p15:guide id="3" pos="3368">
          <p15:clr>
            <a:srgbClr val="A4A3A4"/>
          </p15:clr>
        </p15:guide>
        <p15:guide id="4" pos="5636">
          <p15:clr>
            <a:srgbClr val="A4A3A4"/>
          </p15:clr>
        </p15:guide>
        <p15:guide id="5" pos="6373">
          <p15:clr>
            <a:srgbClr val="A4A3A4"/>
          </p15:clr>
        </p15:guide>
        <p15:guide id="6" pos="363">
          <p15:clr>
            <a:srgbClr val="A4A3A4"/>
          </p15:clr>
        </p15:guide>
        <p15:guide id="7" pos="1667">
          <p15:clr>
            <a:srgbClr val="A4A3A4"/>
          </p15:clr>
        </p15:guide>
        <p15:guide id="8" orient="horz" pos="308">
          <p15:clr>
            <a:srgbClr val="A4A3A4"/>
          </p15:clr>
        </p15:guide>
        <p15:guide id="9" orient="horz" pos="4011">
          <p15:clr>
            <a:srgbClr val="A4A3A4"/>
          </p15:clr>
        </p15:guide>
        <p15:guide id="10" pos="2880">
          <p15:clr>
            <a:srgbClr val="A4A3A4"/>
          </p15:clr>
        </p15:guide>
        <p15:guide id="11" pos="4819">
          <p15:clr>
            <a:srgbClr val="A4A3A4"/>
          </p15:clr>
        </p15:guide>
        <p15:guide id="12" pos="5450">
          <p15:clr>
            <a:srgbClr val="A4A3A4"/>
          </p15:clr>
        </p15:guide>
        <p15:guide id="13" pos="310">
          <p15:clr>
            <a:srgbClr val="A4A3A4"/>
          </p15:clr>
        </p15:guide>
        <p15:guide id="14" pos="14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00"/>
    <a:srgbClr val="5F2D1F"/>
    <a:srgbClr val="933603"/>
    <a:srgbClr val="000000"/>
    <a:srgbClr val="D2E0DF"/>
    <a:srgbClr val="FFE1FF"/>
    <a:srgbClr val="FEDDFF"/>
    <a:srgbClr val="FEBAFF"/>
    <a:srgbClr val="E352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42CF6E-E90D-6C43-B278-73CBE75506F6}" v="2" dt="2018-12-10T16:00:42.1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48" autoAdjust="0"/>
    <p:restoredTop sz="83226" autoAdjust="0"/>
  </p:normalViewPr>
  <p:slideViewPr>
    <p:cSldViewPr>
      <p:cViewPr varScale="1">
        <p:scale>
          <a:sx n="62" d="100"/>
          <a:sy n="62" d="100"/>
        </p:scale>
        <p:origin x="1374" y="60"/>
      </p:cViewPr>
      <p:guideLst>
        <p:guide orient="horz" pos="340"/>
        <p:guide orient="horz" pos="4422"/>
        <p:guide pos="3368"/>
        <p:guide pos="5636"/>
        <p:guide pos="6373"/>
        <p:guide pos="363"/>
        <p:guide pos="1667"/>
        <p:guide orient="horz" pos="308"/>
        <p:guide orient="horz" pos="4011"/>
        <p:guide pos="2880"/>
        <p:guide pos="4819"/>
        <p:guide pos="5450"/>
        <p:guide pos="310"/>
        <p:guide pos="1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2094" y="-102"/>
      </p:cViewPr>
      <p:guideLst>
        <p:guide orient="horz" pos="2141"/>
        <p:guide pos="3127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28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y Ziska" userId="734de165-a06b-4099-9a41-d1df111a6695" providerId="ADAL" clId="{CEE21F97-4DCD-4778-87EF-214763722173}"/>
    <pc:docChg chg="modSld sldOrd">
      <pc:chgData name="Carly Ziska" userId="734de165-a06b-4099-9a41-d1df111a6695" providerId="ADAL" clId="{CEE21F97-4DCD-4778-87EF-214763722173}" dt="2018-11-27T19:33:19.429" v="0"/>
      <pc:docMkLst>
        <pc:docMk/>
      </pc:docMkLst>
      <pc:sldChg chg="ord">
        <pc:chgData name="Carly Ziska" userId="734de165-a06b-4099-9a41-d1df111a6695" providerId="ADAL" clId="{CEE21F97-4DCD-4778-87EF-214763722173}" dt="2018-11-27T19:33:19.429" v="0"/>
        <pc:sldMkLst>
          <pc:docMk/>
          <pc:sldMk cId="2390468533" sldId="286"/>
        </pc:sldMkLst>
      </pc:sldChg>
    </pc:docChg>
  </pc:docChgLst>
  <pc:docChgLst>
    <pc:chgData name="Carly Ziska" userId="734de165-a06b-4099-9a41-d1df111a6695" providerId="ADAL" clId="{4442CF6E-E90D-6C43-B278-73CBE75506F6}"/>
    <pc:docChg chg="custSel modSld">
      <pc:chgData name="Carly Ziska" userId="734de165-a06b-4099-9a41-d1df111a6695" providerId="ADAL" clId="{4442CF6E-E90D-6C43-B278-73CBE75506F6}" dt="2018-12-10T16:00:42.158" v="8"/>
      <pc:docMkLst>
        <pc:docMk/>
      </pc:docMkLst>
      <pc:sldChg chg="delSp modNotesTx">
        <pc:chgData name="Carly Ziska" userId="734de165-a06b-4099-9a41-d1df111a6695" providerId="ADAL" clId="{4442CF6E-E90D-6C43-B278-73CBE75506F6}" dt="2018-12-10T15:59:41.345" v="1" actId="478"/>
        <pc:sldMkLst>
          <pc:docMk/>
          <pc:sldMk cId="2390468533" sldId="286"/>
        </pc:sldMkLst>
        <pc:spChg chg="del">
          <ac:chgData name="Carly Ziska" userId="734de165-a06b-4099-9a41-d1df111a6695" providerId="ADAL" clId="{4442CF6E-E90D-6C43-B278-73CBE75506F6}" dt="2018-12-10T15:59:41.345" v="1" actId="478"/>
          <ac:spMkLst>
            <pc:docMk/>
            <pc:sldMk cId="2390468533" sldId="286"/>
            <ac:spMk id="4" creationId="{00000000-0000-0000-0000-000000000000}"/>
          </ac:spMkLst>
        </pc:spChg>
      </pc:sldChg>
      <pc:sldChg chg="delSp modSp">
        <pc:chgData name="Carly Ziska" userId="734de165-a06b-4099-9a41-d1df111a6695" providerId="ADAL" clId="{4442CF6E-E90D-6C43-B278-73CBE75506F6}" dt="2018-12-10T16:00:25.957" v="7"/>
        <pc:sldMkLst>
          <pc:docMk/>
          <pc:sldMk cId="1747158366" sldId="335"/>
        </pc:sldMkLst>
        <pc:spChg chg="del">
          <ac:chgData name="Carly Ziska" userId="734de165-a06b-4099-9a41-d1df111a6695" providerId="ADAL" clId="{4442CF6E-E90D-6C43-B278-73CBE75506F6}" dt="2018-12-10T15:59:49.745" v="4" actId="478"/>
          <ac:spMkLst>
            <pc:docMk/>
            <pc:sldMk cId="1747158366" sldId="335"/>
            <ac:spMk id="4" creationId="{00000000-0000-0000-0000-000000000000}"/>
          </ac:spMkLst>
        </pc:spChg>
        <pc:picChg chg="mod">
          <ac:chgData name="Carly Ziska" userId="734de165-a06b-4099-9a41-d1df111a6695" providerId="ADAL" clId="{4442CF6E-E90D-6C43-B278-73CBE75506F6}" dt="2018-12-10T16:00:25.957" v="7"/>
          <ac:picMkLst>
            <pc:docMk/>
            <pc:sldMk cId="1747158366" sldId="335"/>
            <ac:picMk id="6" creationId="{822C6D4C-92F6-411C-BC12-6065FB0B64EC}"/>
          </ac:picMkLst>
        </pc:picChg>
      </pc:sldChg>
      <pc:sldChg chg="delSp">
        <pc:chgData name="Carly Ziska" userId="734de165-a06b-4099-9a41-d1df111a6695" providerId="ADAL" clId="{4442CF6E-E90D-6C43-B278-73CBE75506F6}" dt="2018-12-10T15:59:56.585" v="5" actId="478"/>
        <pc:sldMkLst>
          <pc:docMk/>
          <pc:sldMk cId="267299436" sldId="336"/>
        </pc:sldMkLst>
        <pc:spChg chg="del">
          <ac:chgData name="Carly Ziska" userId="734de165-a06b-4099-9a41-d1df111a6695" providerId="ADAL" clId="{4442CF6E-E90D-6C43-B278-73CBE75506F6}" dt="2018-12-10T15:59:56.585" v="5" actId="478"/>
          <ac:spMkLst>
            <pc:docMk/>
            <pc:sldMk cId="267299436" sldId="336"/>
            <ac:spMk id="4" creationId="{00000000-0000-0000-0000-000000000000}"/>
          </ac:spMkLst>
        </pc:spChg>
      </pc:sldChg>
      <pc:sldChg chg="delSp">
        <pc:chgData name="Carly Ziska" userId="734de165-a06b-4099-9a41-d1df111a6695" providerId="ADAL" clId="{4442CF6E-E90D-6C43-B278-73CBE75506F6}" dt="2018-12-10T15:59:43.353" v="2" actId="478"/>
        <pc:sldMkLst>
          <pc:docMk/>
          <pc:sldMk cId="1823081678" sldId="340"/>
        </pc:sldMkLst>
        <pc:spChg chg="del">
          <ac:chgData name="Carly Ziska" userId="734de165-a06b-4099-9a41-d1df111a6695" providerId="ADAL" clId="{4442CF6E-E90D-6C43-B278-73CBE75506F6}" dt="2018-12-10T15:59:43.353" v="2" actId="478"/>
          <ac:spMkLst>
            <pc:docMk/>
            <pc:sldMk cId="1823081678" sldId="340"/>
            <ac:spMk id="4" creationId="{00000000-0000-0000-0000-000000000000}"/>
          </ac:spMkLst>
        </pc:spChg>
      </pc:sldChg>
      <pc:sldChg chg="delSp modSp">
        <pc:chgData name="Carly Ziska" userId="734de165-a06b-4099-9a41-d1df111a6695" providerId="ADAL" clId="{4442CF6E-E90D-6C43-B278-73CBE75506F6}" dt="2018-12-10T16:00:42.158" v="8"/>
        <pc:sldMkLst>
          <pc:docMk/>
          <pc:sldMk cId="2765612535" sldId="374"/>
        </pc:sldMkLst>
        <pc:spChg chg="del">
          <ac:chgData name="Carly Ziska" userId="734de165-a06b-4099-9a41-d1df111a6695" providerId="ADAL" clId="{4442CF6E-E90D-6C43-B278-73CBE75506F6}" dt="2018-12-10T16:00:00.905" v="6" actId="478"/>
          <ac:spMkLst>
            <pc:docMk/>
            <pc:sldMk cId="2765612535" sldId="374"/>
            <ac:spMk id="4" creationId="{00000000-0000-0000-0000-000000000000}"/>
          </ac:spMkLst>
        </pc:spChg>
        <pc:picChg chg="mod">
          <ac:chgData name="Carly Ziska" userId="734de165-a06b-4099-9a41-d1df111a6695" providerId="ADAL" clId="{4442CF6E-E90D-6C43-B278-73CBE75506F6}" dt="2018-12-10T16:00:42.158" v="8"/>
          <ac:picMkLst>
            <pc:docMk/>
            <pc:sldMk cId="2765612535" sldId="374"/>
            <ac:picMk id="9" creationId="{D0DC1ADA-80D4-42B2-9B8C-674D71F18DE0}"/>
          </ac:picMkLst>
        </pc:picChg>
      </pc:sldChg>
      <pc:sldChg chg="delSp">
        <pc:chgData name="Carly Ziska" userId="734de165-a06b-4099-9a41-d1df111a6695" providerId="ADAL" clId="{4442CF6E-E90D-6C43-B278-73CBE75506F6}" dt="2018-12-10T15:59:45.969" v="3" actId="478"/>
        <pc:sldMkLst>
          <pc:docMk/>
          <pc:sldMk cId="4184389665" sldId="386"/>
        </pc:sldMkLst>
        <pc:spChg chg="del">
          <ac:chgData name="Carly Ziska" userId="734de165-a06b-4099-9a41-d1df111a6695" providerId="ADAL" clId="{4442CF6E-E90D-6C43-B278-73CBE75506F6}" dt="2018-12-10T15:59:45.969" v="3" actId="478"/>
          <ac:spMkLst>
            <pc:docMk/>
            <pc:sldMk cId="4184389665" sldId="386"/>
            <ac:spMk id="4" creationId="{00000000-0000-0000-0000-000000000000}"/>
          </ac:spMkLst>
        </pc:spChg>
      </pc:sldChg>
    </pc:docChg>
  </pc:docChgLst>
  <pc:docChgLst>
    <pc:chgData name="Carly Ziska" userId="734de165-a06b-4099-9a41-d1df111a6695" providerId="ADAL" clId="{BDC6DF26-A4A8-4BAB-85EF-2143DF4B8E72}"/>
    <pc:docChg chg="custSel delSld modSld">
      <pc:chgData name="Carly Ziska" userId="734de165-a06b-4099-9a41-d1df111a6695" providerId="ADAL" clId="{BDC6DF26-A4A8-4BAB-85EF-2143DF4B8E72}" dt="2018-11-21T16:56:36.554" v="238" actId="2696"/>
      <pc:docMkLst>
        <pc:docMk/>
      </pc:docMkLst>
      <pc:sldChg chg="modSp">
        <pc:chgData name="Carly Ziska" userId="734de165-a06b-4099-9a41-d1df111a6695" providerId="ADAL" clId="{BDC6DF26-A4A8-4BAB-85EF-2143DF4B8E72}" dt="2018-11-21T16:48:22.435" v="34" actId="20577"/>
        <pc:sldMkLst>
          <pc:docMk/>
          <pc:sldMk cId="4107829470" sldId="256"/>
        </pc:sldMkLst>
        <pc:spChg chg="mod">
          <ac:chgData name="Carly Ziska" userId="734de165-a06b-4099-9a41-d1df111a6695" providerId="ADAL" clId="{BDC6DF26-A4A8-4BAB-85EF-2143DF4B8E72}" dt="2018-11-21T16:48:22.435" v="34" actId="20577"/>
          <ac:spMkLst>
            <pc:docMk/>
            <pc:sldMk cId="4107829470" sldId="256"/>
            <ac:spMk id="5" creationId="{00000000-0000-0000-0000-000000000000}"/>
          </ac:spMkLst>
        </pc:spChg>
      </pc:sldChg>
      <pc:sldChg chg="modSp">
        <pc:chgData name="Carly Ziska" userId="734de165-a06b-4099-9a41-d1df111a6695" providerId="ADAL" clId="{BDC6DF26-A4A8-4BAB-85EF-2143DF4B8E72}" dt="2018-11-21T16:48:47.124" v="42" actId="20577"/>
        <pc:sldMkLst>
          <pc:docMk/>
          <pc:sldMk cId="2390468533" sldId="286"/>
        </pc:sldMkLst>
        <pc:spChg chg="mod">
          <ac:chgData name="Carly Ziska" userId="734de165-a06b-4099-9a41-d1df111a6695" providerId="ADAL" clId="{BDC6DF26-A4A8-4BAB-85EF-2143DF4B8E72}" dt="2018-11-21T16:48:47.124" v="42" actId="20577"/>
          <ac:spMkLst>
            <pc:docMk/>
            <pc:sldMk cId="2390468533" sldId="286"/>
            <ac:spMk id="3" creationId="{054CC10B-06ED-474B-A5FB-D37858A0B86E}"/>
          </ac:spMkLst>
        </pc:spChg>
      </pc:sldChg>
      <pc:sldChg chg="addSp delSp modSp modNotesTx">
        <pc:chgData name="Carly Ziska" userId="734de165-a06b-4099-9a41-d1df111a6695" providerId="ADAL" clId="{BDC6DF26-A4A8-4BAB-85EF-2143DF4B8E72}" dt="2018-11-21T16:52:56.665" v="165" actId="1076"/>
        <pc:sldMkLst>
          <pc:docMk/>
          <pc:sldMk cId="1747158366" sldId="335"/>
        </pc:sldMkLst>
        <pc:spChg chg="mod">
          <ac:chgData name="Carly Ziska" userId="734de165-a06b-4099-9a41-d1df111a6695" providerId="ADAL" clId="{BDC6DF26-A4A8-4BAB-85EF-2143DF4B8E72}" dt="2018-11-21T16:52:36.725" v="161" actId="20577"/>
          <ac:spMkLst>
            <pc:docMk/>
            <pc:sldMk cId="1747158366" sldId="335"/>
            <ac:spMk id="2" creationId="{00000000-0000-0000-0000-000000000000}"/>
          </ac:spMkLst>
        </pc:spChg>
        <pc:spChg chg="del">
          <ac:chgData name="Carly Ziska" userId="734de165-a06b-4099-9a41-d1df111a6695" providerId="ADAL" clId="{BDC6DF26-A4A8-4BAB-85EF-2143DF4B8E72}" dt="2018-11-21T16:52:39.123" v="162" actId="478"/>
          <ac:spMkLst>
            <pc:docMk/>
            <pc:sldMk cId="1747158366" sldId="335"/>
            <ac:spMk id="10" creationId="{A86E45A9-3FEC-4C83-98DD-C5B5CC5F05E7}"/>
          </ac:spMkLst>
        </pc:spChg>
        <pc:picChg chg="add mod">
          <ac:chgData name="Carly Ziska" userId="734de165-a06b-4099-9a41-d1df111a6695" providerId="ADAL" clId="{BDC6DF26-A4A8-4BAB-85EF-2143DF4B8E72}" dt="2018-11-21T16:52:56.665" v="165" actId="1076"/>
          <ac:picMkLst>
            <pc:docMk/>
            <pc:sldMk cId="1747158366" sldId="335"/>
            <ac:picMk id="6" creationId="{822C6D4C-92F6-411C-BC12-6065FB0B64EC}"/>
          </ac:picMkLst>
        </pc:picChg>
      </pc:sldChg>
      <pc:sldChg chg="addSp delSp modSp">
        <pc:chgData name="Carly Ziska" userId="734de165-a06b-4099-9a41-d1df111a6695" providerId="ADAL" clId="{BDC6DF26-A4A8-4BAB-85EF-2143DF4B8E72}" dt="2018-11-21T16:53:46.595" v="202" actId="1076"/>
        <pc:sldMkLst>
          <pc:docMk/>
          <pc:sldMk cId="267299436" sldId="336"/>
        </pc:sldMkLst>
        <pc:spChg chg="mod">
          <ac:chgData name="Carly Ziska" userId="734de165-a06b-4099-9a41-d1df111a6695" providerId="ADAL" clId="{BDC6DF26-A4A8-4BAB-85EF-2143DF4B8E72}" dt="2018-11-21T16:53:36.119" v="198" actId="20577"/>
          <ac:spMkLst>
            <pc:docMk/>
            <pc:sldMk cId="267299436" sldId="336"/>
            <ac:spMk id="2" creationId="{00000000-0000-0000-0000-000000000000}"/>
          </ac:spMkLst>
        </pc:spChg>
        <pc:spChg chg="del mod">
          <ac:chgData name="Carly Ziska" userId="734de165-a06b-4099-9a41-d1df111a6695" providerId="ADAL" clId="{BDC6DF26-A4A8-4BAB-85EF-2143DF4B8E72}" dt="2018-11-21T16:53:40.618" v="200" actId="478"/>
          <ac:spMkLst>
            <pc:docMk/>
            <pc:sldMk cId="267299436" sldId="336"/>
            <ac:spMk id="3" creationId="{86979700-6627-4349-9865-9A651DF3F685}"/>
          </ac:spMkLst>
        </pc:spChg>
        <pc:picChg chg="add mod">
          <ac:chgData name="Carly Ziska" userId="734de165-a06b-4099-9a41-d1df111a6695" providerId="ADAL" clId="{BDC6DF26-A4A8-4BAB-85EF-2143DF4B8E72}" dt="2018-11-21T16:53:46.595" v="202" actId="1076"/>
          <ac:picMkLst>
            <pc:docMk/>
            <pc:sldMk cId="267299436" sldId="336"/>
            <ac:picMk id="8" creationId="{D4CC1D73-E51D-4394-8E3A-7D77CBEEDC8C}"/>
          </ac:picMkLst>
        </pc:picChg>
      </pc:sldChg>
      <pc:sldChg chg="addSp delSp modSp">
        <pc:chgData name="Carly Ziska" userId="734de165-a06b-4099-9a41-d1df111a6695" providerId="ADAL" clId="{BDC6DF26-A4A8-4BAB-85EF-2143DF4B8E72}" dt="2018-11-21T16:51:18.453" v="108" actId="20577"/>
        <pc:sldMkLst>
          <pc:docMk/>
          <pc:sldMk cId="1823081678" sldId="340"/>
        </pc:sldMkLst>
        <pc:spChg chg="mod">
          <ac:chgData name="Carly Ziska" userId="734de165-a06b-4099-9a41-d1df111a6695" providerId="ADAL" clId="{BDC6DF26-A4A8-4BAB-85EF-2143DF4B8E72}" dt="2018-11-21T16:49:23.640" v="60" actId="20577"/>
          <ac:spMkLst>
            <pc:docMk/>
            <pc:sldMk cId="1823081678" sldId="340"/>
            <ac:spMk id="2" creationId="{00000000-0000-0000-0000-000000000000}"/>
          </ac:spMkLst>
        </pc:spChg>
        <pc:spChg chg="add mod">
          <ac:chgData name="Carly Ziska" userId="734de165-a06b-4099-9a41-d1df111a6695" providerId="ADAL" clId="{BDC6DF26-A4A8-4BAB-85EF-2143DF4B8E72}" dt="2018-11-21T16:51:18.453" v="108" actId="20577"/>
          <ac:spMkLst>
            <pc:docMk/>
            <pc:sldMk cId="1823081678" sldId="340"/>
            <ac:spMk id="8" creationId="{DCCECE4C-7EA9-4A84-AA8D-FA4D47F26358}"/>
          </ac:spMkLst>
        </pc:spChg>
        <pc:picChg chg="del">
          <ac:chgData name="Carly Ziska" userId="734de165-a06b-4099-9a41-d1df111a6695" providerId="ADAL" clId="{BDC6DF26-A4A8-4BAB-85EF-2143DF4B8E72}" dt="2018-11-21T16:49:25.501" v="61" actId="478"/>
          <ac:picMkLst>
            <pc:docMk/>
            <pc:sldMk cId="1823081678" sldId="340"/>
            <ac:picMk id="10" creationId="{5D35265B-7860-47B7-838C-9D06374E9214}"/>
          </ac:picMkLst>
        </pc:picChg>
      </pc:sldChg>
      <pc:sldChg chg="addSp delSp modSp">
        <pc:chgData name="Carly Ziska" userId="734de165-a06b-4099-9a41-d1df111a6695" providerId="ADAL" clId="{BDC6DF26-A4A8-4BAB-85EF-2143DF4B8E72}" dt="2018-11-21T16:55:29.969" v="233" actId="20577"/>
        <pc:sldMkLst>
          <pc:docMk/>
          <pc:sldMk cId="2765612535" sldId="374"/>
        </pc:sldMkLst>
        <pc:spChg chg="mod">
          <ac:chgData name="Carly Ziska" userId="734de165-a06b-4099-9a41-d1df111a6695" providerId="ADAL" clId="{BDC6DF26-A4A8-4BAB-85EF-2143DF4B8E72}" dt="2018-11-21T16:54:32.219" v="221" actId="20577"/>
          <ac:spMkLst>
            <pc:docMk/>
            <pc:sldMk cId="2765612535" sldId="374"/>
            <ac:spMk id="2" creationId="{00000000-0000-0000-0000-000000000000}"/>
          </ac:spMkLst>
        </pc:spChg>
        <pc:spChg chg="add mod">
          <ac:chgData name="Carly Ziska" userId="734de165-a06b-4099-9a41-d1df111a6695" providerId="ADAL" clId="{BDC6DF26-A4A8-4BAB-85EF-2143DF4B8E72}" dt="2018-11-21T16:55:29.969" v="233" actId="20577"/>
          <ac:spMkLst>
            <pc:docMk/>
            <pc:sldMk cId="2765612535" sldId="374"/>
            <ac:spMk id="5" creationId="{B8C3AA53-760D-438A-B3F1-19EDF57EE041}"/>
          </ac:spMkLst>
        </pc:spChg>
        <pc:graphicFrameChg chg="del">
          <ac:chgData name="Carly Ziska" userId="734de165-a06b-4099-9a41-d1df111a6695" providerId="ADAL" clId="{BDC6DF26-A4A8-4BAB-85EF-2143DF4B8E72}" dt="2018-11-21T16:54:34.634" v="222" actId="478"/>
          <ac:graphicFrameMkLst>
            <pc:docMk/>
            <pc:sldMk cId="2765612535" sldId="374"/>
            <ac:graphicFrameMk id="8" creationId="{C9200DD8-11BB-4ED3-A87B-AEA07651276E}"/>
          </ac:graphicFrameMkLst>
        </pc:graphicFrameChg>
        <pc:picChg chg="add">
          <ac:chgData name="Carly Ziska" userId="734de165-a06b-4099-9a41-d1df111a6695" providerId="ADAL" clId="{BDC6DF26-A4A8-4BAB-85EF-2143DF4B8E72}" dt="2018-11-21T16:55:00.468" v="224"/>
          <ac:picMkLst>
            <pc:docMk/>
            <pc:sldMk cId="2765612535" sldId="374"/>
            <ac:picMk id="9" creationId="{D0DC1ADA-80D4-42B2-9B8C-674D71F18DE0}"/>
          </ac:picMkLst>
        </pc:picChg>
      </pc:sldChg>
      <pc:sldChg chg="addSp delSp modSp">
        <pc:chgData name="Carly Ziska" userId="734de165-a06b-4099-9a41-d1df111a6695" providerId="ADAL" clId="{BDC6DF26-A4A8-4BAB-85EF-2143DF4B8E72}" dt="2018-11-21T16:52:04.810" v="133" actId="1076"/>
        <pc:sldMkLst>
          <pc:docMk/>
          <pc:sldMk cId="4184389665" sldId="386"/>
        </pc:sldMkLst>
        <pc:spChg chg="mod">
          <ac:chgData name="Carly Ziska" userId="734de165-a06b-4099-9a41-d1df111a6695" providerId="ADAL" clId="{BDC6DF26-A4A8-4BAB-85EF-2143DF4B8E72}" dt="2018-11-21T16:51:46.989" v="130" actId="20577"/>
          <ac:spMkLst>
            <pc:docMk/>
            <pc:sldMk cId="4184389665" sldId="386"/>
            <ac:spMk id="2" creationId="{00000000-0000-0000-0000-000000000000}"/>
          </ac:spMkLst>
        </pc:spChg>
        <pc:picChg chg="del">
          <ac:chgData name="Carly Ziska" userId="734de165-a06b-4099-9a41-d1df111a6695" providerId="ADAL" clId="{BDC6DF26-A4A8-4BAB-85EF-2143DF4B8E72}" dt="2018-11-21T16:51:49.042" v="131" actId="478"/>
          <ac:picMkLst>
            <pc:docMk/>
            <pc:sldMk cId="4184389665" sldId="386"/>
            <ac:picMk id="7" creationId="{17BE7284-162D-4F49-A6DC-76AB97B5ADA8}"/>
          </ac:picMkLst>
        </pc:picChg>
        <pc:picChg chg="add mod">
          <ac:chgData name="Carly Ziska" userId="734de165-a06b-4099-9a41-d1df111a6695" providerId="ADAL" clId="{BDC6DF26-A4A8-4BAB-85EF-2143DF4B8E72}" dt="2018-11-21T16:52:04.810" v="133" actId="1076"/>
          <ac:picMkLst>
            <pc:docMk/>
            <pc:sldMk cId="4184389665" sldId="386"/>
            <ac:picMk id="8" creationId="{22BCB44A-73C8-42F5-B6D9-A5D879889DC4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AEDDB0-99A9-4B38-BFAE-E1D1DF559E07}" type="doc">
      <dgm:prSet loTypeId="urn:microsoft.com/office/officeart/2011/layout/InterconnectedBlock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D3C477-C75C-42C2-8A30-B52C09CC908E}">
      <dgm:prSet phldrT="[Text]" custT="1"/>
      <dgm:spPr>
        <a:solidFill>
          <a:schemeClr val="accent5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ar-JO" sz="2000" b="1" dirty="0" smtClean="0">
              <a:solidFill>
                <a:srgbClr val="000000"/>
              </a:solidFill>
            </a:rPr>
            <a:t>الاسئلة</a:t>
          </a:r>
          <a:r>
            <a:rPr lang="ar-JO" sz="2000" dirty="0" smtClean="0"/>
            <a:t> </a:t>
          </a:r>
          <a:endParaRPr lang="en-US" sz="2000" dirty="0"/>
        </a:p>
      </dgm:t>
    </dgm:pt>
    <dgm:pt modelId="{85A2E815-2D8B-4472-92B7-2B5A3235152E}" type="sibTrans" cxnId="{989900AC-B2F6-4931-A153-C2D33E6D766C}">
      <dgm:prSet/>
      <dgm:spPr/>
      <dgm:t>
        <a:bodyPr/>
        <a:lstStyle/>
        <a:p>
          <a:endParaRPr lang="en-US"/>
        </a:p>
      </dgm:t>
    </dgm:pt>
    <dgm:pt modelId="{322DD619-84C7-4490-BFB2-0E29D2A50826}" type="parTrans" cxnId="{989900AC-B2F6-4931-A153-C2D33E6D766C}">
      <dgm:prSet/>
      <dgm:spPr/>
      <dgm:t>
        <a:bodyPr/>
        <a:lstStyle/>
        <a:p>
          <a:endParaRPr lang="en-US"/>
        </a:p>
      </dgm:t>
    </dgm:pt>
    <dgm:pt modelId="{024B0185-E850-4913-AA41-030DF87F1ED2}">
      <dgm:prSet phldrT="[Text]" custT="1"/>
      <dgm:spPr>
        <a:solidFill>
          <a:srgbClr val="336600"/>
        </a:solidFill>
      </dgm:spPr>
      <dgm:t>
        <a:bodyPr/>
        <a:lstStyle/>
        <a:p>
          <a:pPr algn="r" rtl="1"/>
          <a:r>
            <a:rPr lang="ar-JO" sz="2000" dirty="0" smtClean="0">
              <a:solidFill>
                <a:schemeClr val="bg1"/>
              </a:solidFill>
            </a:rPr>
            <a:t>1</a:t>
          </a:r>
          <a:r>
            <a:rPr lang="ar-JO" sz="2000" b="1" dirty="0" smtClean="0">
              <a:solidFill>
                <a:schemeClr val="bg1"/>
              </a:solidFill>
            </a:rPr>
            <a:t>. صعوبة التذكر </a:t>
          </a:r>
        </a:p>
        <a:p>
          <a:pPr algn="r" rtl="1"/>
          <a:endParaRPr lang="ar-JO" sz="2000" b="1" dirty="0" smtClean="0">
            <a:solidFill>
              <a:schemeClr val="bg1"/>
            </a:solidFill>
          </a:endParaRPr>
        </a:p>
        <a:p>
          <a:pPr algn="r" rtl="1"/>
          <a:endParaRPr lang="ar-JO" sz="2000" b="1" dirty="0" smtClean="0">
            <a:solidFill>
              <a:schemeClr val="bg1"/>
            </a:solidFill>
          </a:endParaRPr>
        </a:p>
        <a:p>
          <a:pPr algn="r" rtl="1"/>
          <a:r>
            <a:rPr lang="ar-JO" sz="2000" b="1" dirty="0" smtClean="0">
              <a:solidFill>
                <a:schemeClr val="bg1"/>
              </a:solidFill>
            </a:rPr>
            <a:t>2. صعوبة الحفظ </a:t>
          </a:r>
        </a:p>
        <a:p>
          <a:pPr algn="r" rtl="1"/>
          <a:endParaRPr lang="ar-JO" sz="2000" b="1" dirty="0" smtClean="0">
            <a:solidFill>
              <a:schemeClr val="bg1"/>
            </a:solidFill>
          </a:endParaRPr>
        </a:p>
        <a:p>
          <a:pPr algn="r" rtl="1"/>
          <a:endParaRPr lang="ar-JO" sz="2000" b="1" dirty="0" smtClean="0">
            <a:solidFill>
              <a:schemeClr val="bg1"/>
            </a:solidFill>
          </a:endParaRPr>
        </a:p>
        <a:p>
          <a:pPr algn="r" rtl="1"/>
          <a:r>
            <a:rPr lang="ar-JO" sz="2000" b="1" dirty="0" smtClean="0">
              <a:solidFill>
                <a:schemeClr val="bg1"/>
              </a:solidFill>
            </a:rPr>
            <a:t>3. صعوبة نتيجة لذاكرة سيئة  </a:t>
          </a:r>
          <a:endParaRPr lang="en-US" sz="2000" b="1" dirty="0">
            <a:solidFill>
              <a:schemeClr val="bg1"/>
            </a:solidFill>
          </a:endParaRPr>
        </a:p>
      </dgm:t>
    </dgm:pt>
    <dgm:pt modelId="{254748A7-C3A8-46CB-99EE-2E447F64AF70}" type="sibTrans" cxnId="{BA892419-4005-4D59-AB1F-C249869D35D2}">
      <dgm:prSet/>
      <dgm:spPr/>
      <dgm:t>
        <a:bodyPr/>
        <a:lstStyle/>
        <a:p>
          <a:endParaRPr lang="en-US"/>
        </a:p>
      </dgm:t>
    </dgm:pt>
    <dgm:pt modelId="{ABCD8C30-59B3-44E7-8879-22991B72A4DA}" type="parTrans" cxnId="{BA892419-4005-4D59-AB1F-C249869D35D2}">
      <dgm:prSet/>
      <dgm:spPr/>
      <dgm:t>
        <a:bodyPr/>
        <a:lstStyle/>
        <a:p>
          <a:endParaRPr lang="en-US"/>
        </a:p>
      </dgm:t>
    </dgm:pt>
    <dgm:pt modelId="{90FE10AD-FF9F-4470-BC41-F280D405AD67}">
      <dgm:prSet phldrT="[Text]" custT="1"/>
      <dgm:spPr>
        <a:solidFill>
          <a:srgbClr val="D2E0DF"/>
        </a:solidFill>
        <a:ln>
          <a:noFill/>
        </a:ln>
      </dgm:spPr>
      <dgm:t>
        <a:bodyPr/>
        <a:lstStyle/>
        <a:p>
          <a:r>
            <a:rPr lang="ar-JO" sz="2000" b="1" dirty="0" smtClean="0">
              <a:solidFill>
                <a:srgbClr val="000000"/>
              </a:solidFill>
            </a:rPr>
            <a:t>التفسيرات المحتلمة </a:t>
          </a:r>
          <a:endParaRPr lang="en-US" sz="2000" b="1" dirty="0">
            <a:solidFill>
              <a:srgbClr val="000000"/>
            </a:solidFill>
          </a:endParaRPr>
        </a:p>
      </dgm:t>
    </dgm:pt>
    <dgm:pt modelId="{747F7338-470E-42EF-A332-99319252FAA5}" type="sibTrans" cxnId="{2F3D8EC2-3D08-4763-A4F8-88FB32004A3F}">
      <dgm:prSet/>
      <dgm:spPr/>
      <dgm:t>
        <a:bodyPr/>
        <a:lstStyle/>
        <a:p>
          <a:endParaRPr lang="en-US"/>
        </a:p>
      </dgm:t>
    </dgm:pt>
    <dgm:pt modelId="{D4763C15-1936-41C1-8E62-35557EA4234E}" type="parTrans" cxnId="{2F3D8EC2-3D08-4763-A4F8-88FB32004A3F}">
      <dgm:prSet/>
      <dgm:spPr/>
      <dgm:t>
        <a:bodyPr/>
        <a:lstStyle/>
        <a:p>
          <a:endParaRPr lang="en-US"/>
        </a:p>
      </dgm:t>
    </dgm:pt>
    <dgm:pt modelId="{C862D4BC-136A-4C9A-9B9B-EB47B9FDFE6A}">
      <dgm:prSet phldrT="[Text]"/>
      <dgm:spPr>
        <a:solidFill>
          <a:srgbClr val="83CFED"/>
        </a:solidFill>
      </dgm:spPr>
      <dgm:t>
        <a:bodyPr/>
        <a:lstStyle/>
        <a:p>
          <a:r>
            <a:rPr lang="ar-JO" b="1" dirty="0" smtClean="0">
              <a:solidFill>
                <a:srgbClr val="000000"/>
              </a:solidFill>
            </a:rPr>
            <a:t>تركيزفي التفسير</a:t>
          </a:r>
          <a:r>
            <a:rPr lang="ar-JO" dirty="0" smtClean="0"/>
            <a:t> </a:t>
          </a:r>
          <a:r>
            <a:rPr lang="ar-JO" b="1" dirty="0" smtClean="0">
              <a:solidFill>
                <a:srgbClr val="000000"/>
              </a:solidFill>
            </a:rPr>
            <a:t>على</a:t>
          </a:r>
          <a:endParaRPr lang="en-US" b="1" dirty="0">
            <a:solidFill>
              <a:srgbClr val="000000"/>
            </a:solidFill>
          </a:endParaRPr>
        </a:p>
      </dgm:t>
    </dgm:pt>
    <dgm:pt modelId="{01FD5AD9-8D48-4A73-8C0F-2F6AFB17E9CB}" type="sibTrans" cxnId="{1698D06A-B46A-46E3-A625-C306068AB349}">
      <dgm:prSet/>
      <dgm:spPr/>
      <dgm:t>
        <a:bodyPr/>
        <a:lstStyle/>
        <a:p>
          <a:endParaRPr lang="en-US"/>
        </a:p>
      </dgm:t>
    </dgm:pt>
    <dgm:pt modelId="{412549A1-2EC3-4B82-8542-008B1648D0B5}" type="parTrans" cxnId="{1698D06A-B46A-46E3-A625-C306068AB349}">
      <dgm:prSet/>
      <dgm:spPr/>
      <dgm:t>
        <a:bodyPr/>
        <a:lstStyle/>
        <a:p>
          <a:endParaRPr lang="en-US"/>
        </a:p>
      </dgm:t>
    </dgm:pt>
    <dgm:pt modelId="{53595CCB-7F65-40D1-B188-80D60A9E035D}">
      <dgm:prSet phldrT="[Text]" custT="1"/>
      <dgm:spPr>
        <a:solidFill>
          <a:schemeClr val="tx2"/>
        </a:solidFill>
      </dgm:spPr>
      <dgm:t>
        <a:bodyPr/>
        <a:lstStyle/>
        <a:p>
          <a:endParaRPr lang="ar-JO" sz="2000" dirty="0" smtClean="0"/>
        </a:p>
        <a:p>
          <a:r>
            <a:rPr lang="ar-JO" sz="2000" b="1" dirty="0" smtClean="0">
              <a:solidFill>
                <a:schemeClr val="bg1"/>
              </a:solidFill>
            </a:rPr>
            <a:t>1.القدرات المعرفية ( وهو ما نحن مهتمون به)</a:t>
          </a:r>
        </a:p>
        <a:p>
          <a:endParaRPr lang="ar-JO" sz="2000" b="1" dirty="0" smtClean="0">
            <a:solidFill>
              <a:schemeClr val="bg1"/>
            </a:solidFill>
          </a:endParaRPr>
        </a:p>
        <a:p>
          <a:r>
            <a:rPr lang="ar-JO" sz="2000" b="1" dirty="0" smtClean="0">
              <a:solidFill>
                <a:schemeClr val="bg1"/>
              </a:solidFill>
            </a:rPr>
            <a:t>2.  القدرات التعليمية </a:t>
          </a:r>
        </a:p>
        <a:p>
          <a:endParaRPr lang="ar-JO" sz="2000" b="1" dirty="0" smtClean="0">
            <a:solidFill>
              <a:schemeClr val="bg1"/>
            </a:solidFill>
          </a:endParaRPr>
        </a:p>
        <a:p>
          <a:r>
            <a:rPr lang="ar-JO" sz="2000" b="1" dirty="0" smtClean="0">
              <a:solidFill>
                <a:schemeClr val="bg1"/>
              </a:solidFill>
            </a:rPr>
            <a:t>3.  تأثير(الشعور) بدلا من الإدراك </a:t>
          </a:r>
        </a:p>
        <a:p>
          <a:endParaRPr lang="ar-JO" sz="2000" dirty="0" smtClean="0"/>
        </a:p>
        <a:p>
          <a:endParaRPr lang="en-US" sz="2000" dirty="0"/>
        </a:p>
      </dgm:t>
    </dgm:pt>
    <dgm:pt modelId="{C3589D72-6533-4346-A92B-99303DDFC909}" type="sibTrans" cxnId="{D6EA7199-D3B8-45D3-9241-D38E5B5421CC}">
      <dgm:prSet/>
      <dgm:spPr/>
      <dgm:t>
        <a:bodyPr/>
        <a:lstStyle/>
        <a:p>
          <a:endParaRPr lang="en-US"/>
        </a:p>
      </dgm:t>
    </dgm:pt>
    <dgm:pt modelId="{5323B324-B813-470A-883F-9AFC1FBC264D}" type="parTrans" cxnId="{D6EA7199-D3B8-45D3-9241-D38E5B5421CC}">
      <dgm:prSet/>
      <dgm:spPr/>
      <dgm:t>
        <a:bodyPr/>
        <a:lstStyle/>
        <a:p>
          <a:endParaRPr lang="en-US"/>
        </a:p>
      </dgm:t>
    </dgm:pt>
    <dgm:pt modelId="{CD665E01-5409-4EED-9904-1EDEBA55BDE3}">
      <dgm:prSet phldrT="[Text]" custT="1"/>
      <dgm:spPr>
        <a:solidFill>
          <a:srgbClr val="C00000"/>
        </a:solidFill>
      </dgm:spPr>
      <dgm:t>
        <a:bodyPr/>
        <a:lstStyle/>
        <a:p>
          <a:r>
            <a:rPr lang="ar-JO" sz="2400" dirty="0" smtClean="0">
              <a:solidFill>
                <a:schemeClr val="bg1"/>
              </a:solidFill>
            </a:rPr>
            <a:t>هل تجد</a:t>
          </a:r>
        </a:p>
        <a:p>
          <a:r>
            <a:rPr lang="ar-JO" sz="2400" dirty="0" smtClean="0">
              <a:solidFill>
                <a:schemeClr val="bg1"/>
              </a:solidFill>
            </a:rPr>
            <a:t> </a:t>
          </a:r>
          <a:r>
            <a:rPr lang="ar-JO" sz="2400" b="1" dirty="0" smtClean="0">
              <a:solidFill>
                <a:srgbClr val="FFC000"/>
              </a:solidFill>
            </a:rPr>
            <a:t>صعوبة في</a:t>
          </a:r>
        </a:p>
        <a:p>
          <a:r>
            <a:rPr lang="ar-JO" sz="2400" b="1" dirty="0" smtClean="0">
              <a:solidFill>
                <a:srgbClr val="FFC000"/>
              </a:solidFill>
            </a:rPr>
            <a:t> التذكر </a:t>
          </a:r>
        </a:p>
        <a:p>
          <a:r>
            <a:rPr lang="ar-JO" sz="2400" dirty="0" smtClean="0">
              <a:solidFill>
                <a:schemeClr val="bg1"/>
              </a:solidFill>
            </a:rPr>
            <a:t>او التركيز </a:t>
          </a:r>
          <a:endParaRPr lang="en-US" sz="2400" dirty="0">
            <a:solidFill>
              <a:schemeClr val="bg1"/>
            </a:solidFill>
          </a:endParaRPr>
        </a:p>
      </dgm:t>
    </dgm:pt>
    <dgm:pt modelId="{7CF9F949-ED72-4341-BF06-27FB39EE2868}" type="sibTrans" cxnId="{C2F9BD71-C75C-422E-9668-84BC1185DF09}">
      <dgm:prSet/>
      <dgm:spPr/>
      <dgm:t>
        <a:bodyPr/>
        <a:lstStyle/>
        <a:p>
          <a:endParaRPr lang="en-US"/>
        </a:p>
      </dgm:t>
    </dgm:pt>
    <dgm:pt modelId="{5BCFCAFF-26D7-4F05-8B57-A7DF618CC53D}" type="parTrans" cxnId="{C2F9BD71-C75C-422E-9668-84BC1185DF09}">
      <dgm:prSet/>
      <dgm:spPr/>
      <dgm:t>
        <a:bodyPr/>
        <a:lstStyle/>
        <a:p>
          <a:endParaRPr lang="en-US"/>
        </a:p>
      </dgm:t>
    </dgm:pt>
    <dgm:pt modelId="{3C0AF8FA-781B-4487-9F39-C796E44AF8B1}" type="pres">
      <dgm:prSet presAssocID="{7CAEDDB0-99A9-4B38-BFAE-E1D1DF559E07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43323C5-D28B-4ED7-B0C4-CE93C4BD6400}" type="pres">
      <dgm:prSet presAssocID="{C862D4BC-136A-4C9A-9B9B-EB47B9FDFE6A}" presName="ChildAccent3" presStyleCnt="0"/>
      <dgm:spPr/>
    </dgm:pt>
    <dgm:pt modelId="{6A3CE607-3D43-4F32-945B-F01322155BE1}" type="pres">
      <dgm:prSet presAssocID="{C862D4BC-136A-4C9A-9B9B-EB47B9FDFE6A}" presName="ChildAccent" presStyleLbl="alignImgPlace1" presStyleIdx="0" presStyleCnt="3" custScaleX="231253" custLinFactX="9541" custLinFactNeighborX="100000" custLinFactNeighborY="1063"/>
      <dgm:spPr/>
      <dgm:t>
        <a:bodyPr/>
        <a:lstStyle/>
        <a:p>
          <a:endParaRPr lang="en-US"/>
        </a:p>
      </dgm:t>
    </dgm:pt>
    <dgm:pt modelId="{6666C054-086F-47B4-AA38-9636EBC44EEA}" type="pres">
      <dgm:prSet presAssocID="{C862D4BC-136A-4C9A-9B9B-EB47B9FDFE6A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243886-D499-4989-A76D-91B0E32FDE69}" type="pres">
      <dgm:prSet presAssocID="{C862D4BC-136A-4C9A-9B9B-EB47B9FDFE6A}" presName="Parent3" presStyleLbl="node1" presStyleIdx="0" presStyleCnt="3" custScaleX="226822" custLinFactX="9034" custLinFactNeighborX="100000" custLinFactNeighborY="21131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BBCE31-0505-4DE5-8E30-F323CF009B13}" type="pres">
      <dgm:prSet presAssocID="{90FE10AD-FF9F-4470-BC41-F280D405AD67}" presName="ChildAccent2" presStyleCnt="0"/>
      <dgm:spPr/>
    </dgm:pt>
    <dgm:pt modelId="{E5C5A4BB-D1C3-4E59-AD7F-BB8C85313A90}" type="pres">
      <dgm:prSet presAssocID="{90FE10AD-FF9F-4470-BC41-F280D405AD67}" presName="ChildAccent" presStyleLbl="alignImgPlace1" presStyleIdx="1" presStyleCnt="3" custScaleX="169403" custScaleY="105210" custLinFactNeighborX="16525" custLinFactNeighborY="4351"/>
      <dgm:spPr/>
      <dgm:t>
        <a:bodyPr/>
        <a:lstStyle/>
        <a:p>
          <a:endParaRPr lang="en-US"/>
        </a:p>
      </dgm:t>
    </dgm:pt>
    <dgm:pt modelId="{5F10A3A5-7BD0-4786-9CDC-6A546F971D13}" type="pres">
      <dgm:prSet presAssocID="{90FE10AD-FF9F-4470-BC41-F280D405AD67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9F817A-4407-4251-9F61-AE687FF44961}" type="pres">
      <dgm:prSet presAssocID="{90FE10AD-FF9F-4470-BC41-F280D405AD67}" presName="Parent2" presStyleLbl="node1" presStyleIdx="1" presStyleCnt="3" custScaleX="153673" custLinFactNeighborX="21894" custLinFactNeighborY="14241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6A1F50-03FF-483A-9408-ABA744C8F598}" type="pres">
      <dgm:prSet presAssocID="{2AD3C477-C75C-42C2-8A30-B52C09CC908E}" presName="ChildAccent1" presStyleCnt="0"/>
      <dgm:spPr/>
    </dgm:pt>
    <dgm:pt modelId="{79192D5D-B4CA-4B43-92D2-B9BDA22AADFD}" type="pres">
      <dgm:prSet presAssocID="{2AD3C477-C75C-42C2-8A30-B52C09CC908E}" presName="ChildAccent" presStyleLbl="alignImgPlace1" presStyleIdx="2" presStyleCnt="3" custScaleX="177486" custLinFactNeighborX="-35672" custLinFactNeighborY="8187"/>
      <dgm:spPr/>
      <dgm:t>
        <a:bodyPr/>
        <a:lstStyle/>
        <a:p>
          <a:endParaRPr lang="en-US"/>
        </a:p>
      </dgm:t>
    </dgm:pt>
    <dgm:pt modelId="{E7CB715C-298B-4CDE-B295-3582286595C7}" type="pres">
      <dgm:prSet presAssocID="{2AD3C477-C75C-42C2-8A30-B52C09CC908E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3FDAB5-AA36-4F36-B5EB-8E7CAF3D8F0D}" type="pres">
      <dgm:prSet presAssocID="{2AD3C477-C75C-42C2-8A30-B52C09CC908E}" presName="Parent1" presStyleLbl="node1" presStyleIdx="2" presStyleCnt="3" custScaleX="177186" custScaleY="120837" custLinFactNeighborX="-35088" custLinFactNeighborY="44929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2FB0B5-9D9A-4941-890A-0B29A294768A}" type="presOf" srcId="{53595CCB-7F65-40D1-B188-80D60A9E035D}" destId="{6666C054-086F-47B4-AA38-9636EBC44EEA}" srcOrd="1" destOrd="0" presId="urn:microsoft.com/office/officeart/2011/layout/InterconnectedBlockProcess"/>
    <dgm:cxn modelId="{DD0F3ABF-115E-4DDE-BEBA-C82AA758233C}" type="presOf" srcId="{CD665E01-5409-4EED-9904-1EDEBA55BDE3}" destId="{E7CB715C-298B-4CDE-B295-3582286595C7}" srcOrd="1" destOrd="0" presId="urn:microsoft.com/office/officeart/2011/layout/InterconnectedBlockProcess"/>
    <dgm:cxn modelId="{BA892419-4005-4D59-AB1F-C249869D35D2}" srcId="{90FE10AD-FF9F-4470-BC41-F280D405AD67}" destId="{024B0185-E850-4913-AA41-030DF87F1ED2}" srcOrd="0" destOrd="0" parTransId="{ABCD8C30-59B3-44E7-8879-22991B72A4DA}" sibTransId="{254748A7-C3A8-46CB-99EE-2E447F64AF70}"/>
    <dgm:cxn modelId="{1DFEA26D-A122-44D7-81AE-8B4858D570FF}" type="presOf" srcId="{024B0185-E850-4913-AA41-030DF87F1ED2}" destId="{E5C5A4BB-D1C3-4E59-AD7F-BB8C85313A90}" srcOrd="0" destOrd="0" presId="urn:microsoft.com/office/officeart/2011/layout/InterconnectedBlockProcess"/>
    <dgm:cxn modelId="{D6EA7199-D3B8-45D3-9241-D38E5B5421CC}" srcId="{C862D4BC-136A-4C9A-9B9B-EB47B9FDFE6A}" destId="{53595CCB-7F65-40D1-B188-80D60A9E035D}" srcOrd="0" destOrd="0" parTransId="{5323B324-B813-470A-883F-9AFC1FBC264D}" sibTransId="{C3589D72-6533-4346-A92B-99303DDFC909}"/>
    <dgm:cxn modelId="{F9B62166-1ABD-499C-931C-47A40AAD1F3B}" type="presOf" srcId="{53595CCB-7F65-40D1-B188-80D60A9E035D}" destId="{6A3CE607-3D43-4F32-945B-F01322155BE1}" srcOrd="0" destOrd="0" presId="urn:microsoft.com/office/officeart/2011/layout/InterconnectedBlockProcess"/>
    <dgm:cxn modelId="{61F7049F-7C5B-4351-AA99-1D8B4C2E0E3E}" type="presOf" srcId="{CD665E01-5409-4EED-9904-1EDEBA55BDE3}" destId="{79192D5D-B4CA-4B43-92D2-B9BDA22AADFD}" srcOrd="0" destOrd="0" presId="urn:microsoft.com/office/officeart/2011/layout/InterconnectedBlockProcess"/>
    <dgm:cxn modelId="{2CFAA9E3-09B7-4080-98A1-B5073D775E1B}" type="presOf" srcId="{024B0185-E850-4913-AA41-030DF87F1ED2}" destId="{5F10A3A5-7BD0-4786-9CDC-6A546F971D13}" srcOrd="1" destOrd="0" presId="urn:microsoft.com/office/officeart/2011/layout/InterconnectedBlockProcess"/>
    <dgm:cxn modelId="{2E07A83E-FFBD-494E-9EC2-AA96F2ED1A0C}" type="presOf" srcId="{7CAEDDB0-99A9-4B38-BFAE-E1D1DF559E07}" destId="{3C0AF8FA-781B-4487-9F39-C796E44AF8B1}" srcOrd="0" destOrd="0" presId="urn:microsoft.com/office/officeart/2011/layout/InterconnectedBlockProcess"/>
    <dgm:cxn modelId="{4643E890-3183-463B-A283-93F460C7E432}" type="presOf" srcId="{2AD3C477-C75C-42C2-8A30-B52C09CC908E}" destId="{C13FDAB5-AA36-4F36-B5EB-8E7CAF3D8F0D}" srcOrd="0" destOrd="0" presId="urn:microsoft.com/office/officeart/2011/layout/InterconnectedBlockProcess"/>
    <dgm:cxn modelId="{1698D06A-B46A-46E3-A625-C306068AB349}" srcId="{7CAEDDB0-99A9-4B38-BFAE-E1D1DF559E07}" destId="{C862D4BC-136A-4C9A-9B9B-EB47B9FDFE6A}" srcOrd="2" destOrd="0" parTransId="{412549A1-2EC3-4B82-8542-008B1648D0B5}" sibTransId="{01FD5AD9-8D48-4A73-8C0F-2F6AFB17E9CB}"/>
    <dgm:cxn modelId="{0FA1569D-3AF9-4207-883D-8F671015B9C8}" type="presOf" srcId="{C862D4BC-136A-4C9A-9B9B-EB47B9FDFE6A}" destId="{5E243886-D499-4989-A76D-91B0E32FDE69}" srcOrd="0" destOrd="0" presId="urn:microsoft.com/office/officeart/2011/layout/InterconnectedBlockProcess"/>
    <dgm:cxn modelId="{2F3D8EC2-3D08-4763-A4F8-88FB32004A3F}" srcId="{7CAEDDB0-99A9-4B38-BFAE-E1D1DF559E07}" destId="{90FE10AD-FF9F-4470-BC41-F280D405AD67}" srcOrd="1" destOrd="0" parTransId="{D4763C15-1936-41C1-8E62-35557EA4234E}" sibTransId="{747F7338-470E-42EF-A332-99319252FAA5}"/>
    <dgm:cxn modelId="{C2F9BD71-C75C-422E-9668-84BC1185DF09}" srcId="{2AD3C477-C75C-42C2-8A30-B52C09CC908E}" destId="{CD665E01-5409-4EED-9904-1EDEBA55BDE3}" srcOrd="0" destOrd="0" parTransId="{5BCFCAFF-26D7-4F05-8B57-A7DF618CC53D}" sibTransId="{7CF9F949-ED72-4341-BF06-27FB39EE2868}"/>
    <dgm:cxn modelId="{989900AC-B2F6-4931-A153-C2D33E6D766C}" srcId="{7CAEDDB0-99A9-4B38-BFAE-E1D1DF559E07}" destId="{2AD3C477-C75C-42C2-8A30-B52C09CC908E}" srcOrd="0" destOrd="0" parTransId="{322DD619-84C7-4490-BFB2-0E29D2A50826}" sibTransId="{85A2E815-2D8B-4472-92B7-2B5A3235152E}"/>
    <dgm:cxn modelId="{77816E60-7342-4C5F-B24B-30C6F7714106}" type="presOf" srcId="{90FE10AD-FF9F-4470-BC41-F280D405AD67}" destId="{AA9F817A-4407-4251-9F61-AE687FF44961}" srcOrd="0" destOrd="0" presId="urn:microsoft.com/office/officeart/2011/layout/InterconnectedBlockProcess"/>
    <dgm:cxn modelId="{17D87012-F6D3-4964-83DD-1B9162A47064}" type="presParOf" srcId="{3C0AF8FA-781B-4487-9F39-C796E44AF8B1}" destId="{443323C5-D28B-4ED7-B0C4-CE93C4BD6400}" srcOrd="0" destOrd="0" presId="urn:microsoft.com/office/officeart/2011/layout/InterconnectedBlockProcess"/>
    <dgm:cxn modelId="{111082E5-82C0-45DB-A13B-1C8DD6DA43FD}" type="presParOf" srcId="{443323C5-D28B-4ED7-B0C4-CE93C4BD6400}" destId="{6A3CE607-3D43-4F32-945B-F01322155BE1}" srcOrd="0" destOrd="0" presId="urn:microsoft.com/office/officeart/2011/layout/InterconnectedBlockProcess"/>
    <dgm:cxn modelId="{658D4DE8-3D4B-4C56-B038-8D003202F994}" type="presParOf" srcId="{3C0AF8FA-781B-4487-9F39-C796E44AF8B1}" destId="{6666C054-086F-47B4-AA38-9636EBC44EEA}" srcOrd="1" destOrd="0" presId="urn:microsoft.com/office/officeart/2011/layout/InterconnectedBlockProcess"/>
    <dgm:cxn modelId="{69446C05-07E8-4F3E-81D6-7CCAE4FCD941}" type="presParOf" srcId="{3C0AF8FA-781B-4487-9F39-C796E44AF8B1}" destId="{5E243886-D499-4989-A76D-91B0E32FDE69}" srcOrd="2" destOrd="0" presId="urn:microsoft.com/office/officeart/2011/layout/InterconnectedBlockProcess"/>
    <dgm:cxn modelId="{2BD77D97-B7AF-4110-AA22-55DCBBEB96B7}" type="presParOf" srcId="{3C0AF8FA-781B-4487-9F39-C796E44AF8B1}" destId="{0CBBCE31-0505-4DE5-8E30-F323CF009B13}" srcOrd="3" destOrd="0" presId="urn:microsoft.com/office/officeart/2011/layout/InterconnectedBlockProcess"/>
    <dgm:cxn modelId="{FDC86DCA-E7A2-4DD2-A9BB-0E052B0D7B27}" type="presParOf" srcId="{0CBBCE31-0505-4DE5-8E30-F323CF009B13}" destId="{E5C5A4BB-D1C3-4E59-AD7F-BB8C85313A90}" srcOrd="0" destOrd="0" presId="urn:microsoft.com/office/officeart/2011/layout/InterconnectedBlockProcess"/>
    <dgm:cxn modelId="{51B7F3A9-5B3E-4806-A930-2996D9505D63}" type="presParOf" srcId="{3C0AF8FA-781B-4487-9F39-C796E44AF8B1}" destId="{5F10A3A5-7BD0-4786-9CDC-6A546F971D13}" srcOrd="4" destOrd="0" presId="urn:microsoft.com/office/officeart/2011/layout/InterconnectedBlockProcess"/>
    <dgm:cxn modelId="{BEE513CC-E54D-4106-9355-A0AE8396A222}" type="presParOf" srcId="{3C0AF8FA-781B-4487-9F39-C796E44AF8B1}" destId="{AA9F817A-4407-4251-9F61-AE687FF44961}" srcOrd="5" destOrd="0" presId="urn:microsoft.com/office/officeart/2011/layout/InterconnectedBlockProcess"/>
    <dgm:cxn modelId="{3364B581-DB9A-4421-817A-022A1C5DCB73}" type="presParOf" srcId="{3C0AF8FA-781B-4487-9F39-C796E44AF8B1}" destId="{CF6A1F50-03FF-483A-9408-ABA744C8F598}" srcOrd="6" destOrd="0" presId="urn:microsoft.com/office/officeart/2011/layout/InterconnectedBlockProcess"/>
    <dgm:cxn modelId="{2F0C1465-2C63-4085-8FE2-FD8EAF158BD8}" type="presParOf" srcId="{CF6A1F50-03FF-483A-9408-ABA744C8F598}" destId="{79192D5D-B4CA-4B43-92D2-B9BDA22AADFD}" srcOrd="0" destOrd="0" presId="urn:microsoft.com/office/officeart/2011/layout/InterconnectedBlockProcess"/>
    <dgm:cxn modelId="{8D9D1A1F-6576-4A8C-999A-57CD8CB08287}" type="presParOf" srcId="{3C0AF8FA-781B-4487-9F39-C796E44AF8B1}" destId="{E7CB715C-298B-4CDE-B295-3582286595C7}" srcOrd="7" destOrd="0" presId="urn:microsoft.com/office/officeart/2011/layout/InterconnectedBlockProcess"/>
    <dgm:cxn modelId="{CFBF9CBF-6740-4C7C-968F-5FF35A78B8C1}" type="presParOf" srcId="{3C0AF8FA-781B-4487-9F39-C796E44AF8B1}" destId="{C13FDAB5-AA36-4F36-B5EB-8E7CAF3D8F0D}" srcOrd="8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55ADEF-EDDB-429C-8B19-D7C14834C33D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2CF4F715-06BA-4742-A091-2D2439ACF467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chemeClr val="accent4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ar-JO" sz="1800" b="1" dirty="0" smtClean="0">
              <a:solidFill>
                <a:srgbClr val="000000"/>
              </a:solidFill>
            </a:rPr>
            <a:t>الترجمة </a:t>
          </a:r>
          <a:endParaRPr lang="en-US" sz="1500" b="1" dirty="0">
            <a:solidFill>
              <a:srgbClr val="000000"/>
            </a:solidFill>
          </a:endParaRPr>
        </a:p>
      </dgm:t>
    </dgm:pt>
    <dgm:pt modelId="{C02582E9-AA51-40B7-A8E0-D69A5C37A1AE}" type="parTrans" cxnId="{D4FEE9DC-C3BB-4EF9-8882-3B7F4179957F}">
      <dgm:prSet/>
      <dgm:spPr/>
      <dgm:t>
        <a:bodyPr/>
        <a:lstStyle/>
        <a:p>
          <a:endParaRPr lang="en-US"/>
        </a:p>
      </dgm:t>
    </dgm:pt>
    <dgm:pt modelId="{2A830A14-CD08-44FD-A120-ECD456488BAA}" type="sibTrans" cxnId="{D4FEE9DC-C3BB-4EF9-8882-3B7F4179957F}">
      <dgm:prSet/>
      <dgm:spPr/>
      <dgm:t>
        <a:bodyPr/>
        <a:lstStyle/>
        <a:p>
          <a:endParaRPr lang="en-US"/>
        </a:p>
      </dgm:t>
    </dgm:pt>
    <dgm:pt modelId="{E2BE89A3-2770-45D1-B70E-E446B570D60D}">
      <dgm:prSet phldrT="[Text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r" rtl="1"/>
          <a:r>
            <a:rPr lang="ar-JO" sz="1400" b="1" dirty="0" smtClean="0">
              <a:solidFill>
                <a:srgbClr val="000000"/>
              </a:solidFill>
            </a:rPr>
            <a:t>تتم بواسطة مترجمين محترفين معتمدين </a:t>
          </a:r>
        </a:p>
        <a:p>
          <a:pPr algn="r" rtl="1"/>
          <a:r>
            <a:rPr lang="ar-JO" sz="1400" b="1" dirty="0" smtClean="0">
              <a:solidFill>
                <a:srgbClr val="000000"/>
              </a:solidFill>
            </a:rPr>
            <a:t>وتعتمد الترجمهعلى  ( بطاقة الترجمة)</a:t>
          </a:r>
          <a:endParaRPr lang="en-US" sz="1400" b="1" dirty="0">
            <a:solidFill>
              <a:srgbClr val="000000"/>
            </a:solidFill>
          </a:endParaRPr>
        </a:p>
      </dgm:t>
    </dgm:pt>
    <dgm:pt modelId="{F8B79193-3880-4008-B2F7-2CBA8E48281C}" type="parTrans" cxnId="{DF45B8D9-7069-428F-965E-42FE1AB8881A}">
      <dgm:prSet/>
      <dgm:spPr/>
      <dgm:t>
        <a:bodyPr/>
        <a:lstStyle/>
        <a:p>
          <a:endParaRPr lang="en-US"/>
        </a:p>
      </dgm:t>
    </dgm:pt>
    <dgm:pt modelId="{2A36BEDC-6894-4305-A6A3-D5977CBC7EE0}" type="sibTrans" cxnId="{DF45B8D9-7069-428F-965E-42FE1AB8881A}">
      <dgm:prSet/>
      <dgm:spPr/>
      <dgm:t>
        <a:bodyPr/>
        <a:lstStyle/>
        <a:p>
          <a:endParaRPr lang="en-US"/>
        </a:p>
      </dgm:t>
    </dgm:pt>
    <dgm:pt modelId="{FF54D816-3F12-4ED0-830B-F2B63A66B2EE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ar-JO" sz="1800" b="1" dirty="0" smtClean="0">
              <a:solidFill>
                <a:srgbClr val="000000"/>
              </a:solidFill>
            </a:rPr>
            <a:t>المراجعة </a:t>
          </a:r>
          <a:endParaRPr lang="en-US" sz="1500" b="1" dirty="0">
            <a:solidFill>
              <a:srgbClr val="000000"/>
            </a:solidFill>
          </a:endParaRPr>
        </a:p>
      </dgm:t>
    </dgm:pt>
    <dgm:pt modelId="{E453D584-7343-4102-878B-BECCAAAF4730}" type="parTrans" cxnId="{56EB6E52-FB33-4398-90CB-C40ED5679555}">
      <dgm:prSet/>
      <dgm:spPr/>
      <dgm:t>
        <a:bodyPr/>
        <a:lstStyle/>
        <a:p>
          <a:endParaRPr lang="en-US"/>
        </a:p>
      </dgm:t>
    </dgm:pt>
    <dgm:pt modelId="{2FE2DD33-D0D9-4320-82EF-2A17509847DB}" type="sibTrans" cxnId="{56EB6E52-FB33-4398-90CB-C40ED5679555}">
      <dgm:prSet/>
      <dgm:spPr/>
      <dgm:t>
        <a:bodyPr/>
        <a:lstStyle/>
        <a:p>
          <a:endParaRPr lang="en-US"/>
        </a:p>
      </dgm:t>
    </dgm:pt>
    <dgm:pt modelId="{CFCE0E7C-2F52-4442-AC84-6D5A8F294277}">
      <dgm:prSet phldrT="[Text]" custT="1"/>
      <dgm:spPr>
        <a:solidFill>
          <a:srgbClr val="006600"/>
        </a:solidFill>
      </dgm:spPr>
      <dgm:t>
        <a:bodyPr/>
        <a:lstStyle/>
        <a:p>
          <a:pPr algn="r" rtl="1"/>
          <a:r>
            <a:rPr lang="ar-JO" sz="1400" b="1" dirty="0" smtClean="0">
              <a:solidFill>
                <a:schemeClr val="bg2"/>
              </a:solidFill>
            </a:rPr>
            <a:t>حيث يتلقي يلتقي فريق المترجمين مع المدقيين </a:t>
          </a:r>
        </a:p>
        <a:p>
          <a:pPr algn="r" rtl="1"/>
          <a:r>
            <a:rPr lang="ar-JO" sz="1400" b="1" dirty="0" smtClean="0">
              <a:solidFill>
                <a:schemeClr val="bg2"/>
              </a:solidFill>
            </a:rPr>
            <a:t>يتم اتقديم المقترحات  والتعليق حول  القضايا المتعلقة بالترجمة </a:t>
          </a:r>
          <a:endParaRPr lang="en-US" sz="1400" b="1" dirty="0">
            <a:solidFill>
              <a:schemeClr val="bg2"/>
            </a:solidFill>
          </a:endParaRPr>
        </a:p>
      </dgm:t>
    </dgm:pt>
    <dgm:pt modelId="{A5A9CCE9-B645-4F00-97BF-27E02A14C6D4}" type="parTrans" cxnId="{47610BEA-2EA3-42A5-AB3B-9348AF9D6443}">
      <dgm:prSet/>
      <dgm:spPr/>
      <dgm:t>
        <a:bodyPr/>
        <a:lstStyle/>
        <a:p>
          <a:endParaRPr lang="en-US"/>
        </a:p>
      </dgm:t>
    </dgm:pt>
    <dgm:pt modelId="{51CCC25A-2B81-445A-B7DD-9F568FE8FFAE}" type="sibTrans" cxnId="{47610BEA-2EA3-42A5-AB3B-9348AF9D6443}">
      <dgm:prSet/>
      <dgm:spPr/>
      <dgm:t>
        <a:bodyPr/>
        <a:lstStyle/>
        <a:p>
          <a:endParaRPr lang="en-US"/>
        </a:p>
      </dgm:t>
    </dgm:pt>
    <dgm:pt modelId="{34A9B30C-2360-4BF1-8752-BFBB94C50D20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rgbClr val="D2E0DF"/>
        </a:solidFill>
        <a:ln>
          <a:noFill/>
        </a:ln>
      </dgm:spPr>
      <dgm:t>
        <a:bodyPr/>
        <a:lstStyle/>
        <a:p>
          <a:r>
            <a:rPr lang="ar-JO" sz="1800" b="1" dirty="0" smtClean="0">
              <a:solidFill>
                <a:srgbClr val="000000"/>
              </a:solidFill>
            </a:rPr>
            <a:t>الإقرار</a:t>
          </a:r>
          <a:endParaRPr lang="en-US" sz="1800" b="1" dirty="0">
            <a:solidFill>
              <a:srgbClr val="000000"/>
            </a:solidFill>
          </a:endParaRPr>
        </a:p>
      </dgm:t>
    </dgm:pt>
    <dgm:pt modelId="{53371A2E-5581-408A-8919-EC3F1EFA4E5C}" type="parTrans" cxnId="{75C91D82-FDAC-479E-9126-61C19FD95CD5}">
      <dgm:prSet/>
      <dgm:spPr/>
      <dgm:t>
        <a:bodyPr/>
        <a:lstStyle/>
        <a:p>
          <a:endParaRPr lang="en-US"/>
        </a:p>
      </dgm:t>
    </dgm:pt>
    <dgm:pt modelId="{E88C50F0-1E03-4B31-BC8A-1368ADC09A45}" type="sibTrans" cxnId="{75C91D82-FDAC-479E-9126-61C19FD95CD5}">
      <dgm:prSet/>
      <dgm:spPr/>
      <dgm:t>
        <a:bodyPr/>
        <a:lstStyle/>
        <a:p>
          <a:endParaRPr lang="en-US"/>
        </a:p>
      </dgm:t>
    </dgm:pt>
    <dgm:pt modelId="{534D5F95-C365-46E9-99F1-1FEE98D5AC52}">
      <dgm:prSet phldrT="[Text]" custT="1"/>
      <dgm:spPr>
        <a:solidFill>
          <a:schemeClr val="accent2"/>
        </a:solidFill>
      </dgm:spPr>
      <dgm:t>
        <a:bodyPr/>
        <a:lstStyle/>
        <a:p>
          <a:pPr algn="r" rtl="1"/>
          <a:r>
            <a:rPr lang="ar-JO" sz="1400" b="1" dirty="0" smtClean="0">
              <a:solidFill>
                <a:schemeClr val="bg2"/>
              </a:solidFill>
            </a:rPr>
            <a:t>يقرر محكم مستقل فيما اذا يقبل التغييرات ( المتعلق بالترجمة) او يرفض  </a:t>
          </a:r>
          <a:endParaRPr lang="en-US" sz="1400" b="1" dirty="0">
            <a:solidFill>
              <a:schemeClr val="bg2"/>
            </a:solidFill>
          </a:endParaRPr>
        </a:p>
      </dgm:t>
    </dgm:pt>
    <dgm:pt modelId="{F53B7BFC-A6FC-4E56-82A0-51C51E0CC7C7}" type="parTrans" cxnId="{FC1812E3-9EAB-4747-8349-3966E6409C26}">
      <dgm:prSet/>
      <dgm:spPr/>
      <dgm:t>
        <a:bodyPr/>
        <a:lstStyle/>
        <a:p>
          <a:endParaRPr lang="en-US"/>
        </a:p>
      </dgm:t>
    </dgm:pt>
    <dgm:pt modelId="{681F27A2-ADFA-41D6-B72E-8D79B7544420}" type="sibTrans" cxnId="{FC1812E3-9EAB-4747-8349-3966E6409C26}">
      <dgm:prSet/>
      <dgm:spPr/>
      <dgm:t>
        <a:bodyPr/>
        <a:lstStyle/>
        <a:p>
          <a:endParaRPr lang="en-US"/>
        </a:p>
      </dgm:t>
    </dgm:pt>
    <dgm:pt modelId="{CAA13EA0-221D-4829-ADC7-1C7AE7BF4325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ar-JO" sz="1800" b="1" dirty="0" smtClean="0">
              <a:solidFill>
                <a:srgbClr val="000000"/>
              </a:solidFill>
            </a:rPr>
            <a:t>الإختبار القبلي  </a:t>
          </a:r>
          <a:endParaRPr lang="en-US" sz="1500" b="1" dirty="0">
            <a:solidFill>
              <a:srgbClr val="000000"/>
            </a:solidFill>
          </a:endParaRPr>
        </a:p>
      </dgm:t>
    </dgm:pt>
    <dgm:pt modelId="{0EA29A24-E068-4B05-8D55-AC69E96AA750}" type="parTrans" cxnId="{5C65332C-8939-4C82-AC95-80141FCB2DF8}">
      <dgm:prSet/>
      <dgm:spPr/>
      <dgm:t>
        <a:bodyPr/>
        <a:lstStyle/>
        <a:p>
          <a:endParaRPr lang="en-US"/>
        </a:p>
      </dgm:t>
    </dgm:pt>
    <dgm:pt modelId="{D5B2C0FE-7901-4B30-B406-F7ACD348DA46}" type="sibTrans" cxnId="{5C65332C-8939-4C82-AC95-80141FCB2DF8}">
      <dgm:prSet/>
      <dgm:spPr/>
      <dgm:t>
        <a:bodyPr/>
        <a:lstStyle/>
        <a:p>
          <a:endParaRPr lang="en-US"/>
        </a:p>
      </dgm:t>
    </dgm:pt>
    <dgm:pt modelId="{24859A08-24AE-4773-A5A3-B38670D3C081}">
      <dgm:prSet custT="1"/>
      <dgm:spPr>
        <a:solidFill>
          <a:srgbClr val="000000"/>
        </a:solidFill>
      </dgm:spPr>
      <dgm:t>
        <a:bodyPr/>
        <a:lstStyle/>
        <a:p>
          <a:pPr algn="r" rtl="1"/>
          <a:r>
            <a:rPr lang="ar-JO" sz="1800" dirty="0" smtClean="0">
              <a:solidFill>
                <a:schemeClr val="bg2"/>
              </a:solidFill>
            </a:rPr>
            <a:t>تقييم فيما اذا كانت اللغه المستهدفة تعكس لغة المصدر  </a:t>
          </a:r>
          <a:endParaRPr lang="en-US" sz="1800" dirty="0">
            <a:solidFill>
              <a:schemeClr val="bg2"/>
            </a:solidFill>
          </a:endParaRPr>
        </a:p>
      </dgm:t>
    </dgm:pt>
    <dgm:pt modelId="{89FBA597-0374-41F2-8986-CE2442417B1D}" type="parTrans" cxnId="{50EA9D1E-7B73-4E81-94DE-8975AE552255}">
      <dgm:prSet/>
      <dgm:spPr/>
      <dgm:t>
        <a:bodyPr/>
        <a:lstStyle/>
        <a:p>
          <a:endParaRPr lang="en-US"/>
        </a:p>
      </dgm:t>
    </dgm:pt>
    <dgm:pt modelId="{C0D3EF1C-2180-42F7-849D-A69EC2FA92DE}" type="sibTrans" cxnId="{50EA9D1E-7B73-4E81-94DE-8975AE552255}">
      <dgm:prSet/>
      <dgm:spPr/>
      <dgm:t>
        <a:bodyPr/>
        <a:lstStyle/>
        <a:p>
          <a:endParaRPr lang="en-US"/>
        </a:p>
      </dgm:t>
    </dgm:pt>
    <dgm:pt modelId="{56CF1021-D01E-47C9-95E6-8C6E73ED8068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chemeClr val="accent5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ar-JO" sz="1800" b="1" dirty="0" smtClean="0">
              <a:solidFill>
                <a:srgbClr val="000000"/>
              </a:solidFill>
            </a:rPr>
            <a:t>التوثيق</a:t>
          </a:r>
          <a:endParaRPr lang="en-US" sz="1500" b="1" dirty="0">
            <a:solidFill>
              <a:srgbClr val="000000"/>
            </a:solidFill>
          </a:endParaRPr>
        </a:p>
      </dgm:t>
    </dgm:pt>
    <dgm:pt modelId="{BEB2F995-D41F-40EC-A225-C28CFF433953}" type="parTrans" cxnId="{105D6FDF-3166-40F4-AD01-E71EB265FB7E}">
      <dgm:prSet/>
      <dgm:spPr/>
      <dgm:t>
        <a:bodyPr/>
        <a:lstStyle/>
        <a:p>
          <a:endParaRPr lang="en-US"/>
        </a:p>
      </dgm:t>
    </dgm:pt>
    <dgm:pt modelId="{5E30DE6D-206A-4AF7-A878-B6399C924C7B}" type="sibTrans" cxnId="{105D6FDF-3166-40F4-AD01-E71EB265FB7E}">
      <dgm:prSet/>
      <dgm:spPr/>
      <dgm:t>
        <a:bodyPr/>
        <a:lstStyle/>
        <a:p>
          <a:endParaRPr lang="en-US"/>
        </a:p>
      </dgm:t>
    </dgm:pt>
    <dgm:pt modelId="{C34C3A6A-7DE1-47BA-95C9-3D1168352688}">
      <dgm:prSet custT="1"/>
      <dgm:spPr>
        <a:solidFill>
          <a:srgbClr val="CC0000"/>
        </a:solidFill>
      </dgm:spPr>
      <dgm:t>
        <a:bodyPr/>
        <a:lstStyle/>
        <a:p>
          <a:pPr algn="r" rtl="1"/>
          <a:endParaRPr lang="en-US" sz="1400" b="1" dirty="0"/>
        </a:p>
      </dgm:t>
    </dgm:pt>
    <dgm:pt modelId="{8AC4BDBC-E5C0-47B9-B9BE-086AEA42F61D}" type="parTrans" cxnId="{8F85EE6F-3DE2-406A-9A58-EDD2CD8DE24E}">
      <dgm:prSet/>
      <dgm:spPr/>
      <dgm:t>
        <a:bodyPr/>
        <a:lstStyle/>
        <a:p>
          <a:endParaRPr lang="en-US"/>
        </a:p>
      </dgm:t>
    </dgm:pt>
    <dgm:pt modelId="{34462A37-5DC5-4F16-82C5-AAAA2ADE6278}" type="sibTrans" cxnId="{8F85EE6F-3DE2-406A-9A58-EDD2CD8DE24E}">
      <dgm:prSet/>
      <dgm:spPr/>
      <dgm:t>
        <a:bodyPr/>
        <a:lstStyle/>
        <a:p>
          <a:endParaRPr lang="en-US"/>
        </a:p>
      </dgm:t>
    </dgm:pt>
    <dgm:pt modelId="{86CAB7EE-8812-4019-90A3-F63F11C3380C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endParaRPr lang="en-US" sz="1800" dirty="0"/>
        </a:p>
      </dgm:t>
    </dgm:pt>
    <dgm:pt modelId="{34111F02-9917-4068-B2F8-59A0DEC6520C}" type="parTrans" cxnId="{EF5A07FF-E673-4B61-B6D2-6519BE5EF851}">
      <dgm:prSet/>
      <dgm:spPr/>
      <dgm:t>
        <a:bodyPr/>
        <a:lstStyle/>
        <a:p>
          <a:endParaRPr lang="en-US"/>
        </a:p>
      </dgm:t>
    </dgm:pt>
    <dgm:pt modelId="{C5E4645D-284C-4835-B6E6-2333B5A00F03}" type="sibTrans" cxnId="{EF5A07FF-E673-4B61-B6D2-6519BE5EF851}">
      <dgm:prSet/>
      <dgm:spPr/>
      <dgm:t>
        <a:bodyPr/>
        <a:lstStyle/>
        <a:p>
          <a:endParaRPr lang="en-US"/>
        </a:p>
      </dgm:t>
    </dgm:pt>
    <dgm:pt modelId="{74384D64-2520-4140-8CD5-C58E1CC081F3}">
      <dgm:prSet custT="1"/>
      <dgm:spPr>
        <a:solidFill>
          <a:srgbClr val="006600"/>
        </a:solidFill>
      </dgm:spPr>
      <dgm:t>
        <a:bodyPr/>
        <a:lstStyle/>
        <a:p>
          <a:pPr algn="l"/>
          <a:endParaRPr lang="en-US" sz="1800" dirty="0"/>
        </a:p>
      </dgm:t>
    </dgm:pt>
    <dgm:pt modelId="{4B9647F4-4CCD-41AA-A101-B30DC60AB37C}" type="parTrans" cxnId="{30D0B715-BBE7-4B17-BFF3-7A36B9AEC654}">
      <dgm:prSet/>
      <dgm:spPr/>
      <dgm:t>
        <a:bodyPr/>
        <a:lstStyle/>
        <a:p>
          <a:endParaRPr lang="en-US"/>
        </a:p>
      </dgm:t>
    </dgm:pt>
    <dgm:pt modelId="{F3CA3775-55C6-41CC-8732-A24DEC6A6308}" type="sibTrans" cxnId="{30D0B715-BBE7-4B17-BFF3-7A36B9AEC654}">
      <dgm:prSet/>
      <dgm:spPr/>
      <dgm:t>
        <a:bodyPr/>
        <a:lstStyle/>
        <a:p>
          <a:endParaRPr lang="en-US"/>
        </a:p>
      </dgm:t>
    </dgm:pt>
    <dgm:pt modelId="{8AC7AE4D-98DC-49B0-A98F-08196CCDE9DB}">
      <dgm:prSet custT="1"/>
      <dgm:spPr>
        <a:solidFill>
          <a:srgbClr val="006600"/>
        </a:solidFill>
      </dgm:spPr>
      <dgm:t>
        <a:bodyPr/>
        <a:lstStyle/>
        <a:p>
          <a:pPr algn="l"/>
          <a:endParaRPr lang="en-US" sz="1400" dirty="0"/>
        </a:p>
      </dgm:t>
    </dgm:pt>
    <dgm:pt modelId="{1E4FC1BF-4F76-444B-9303-A2F5621692B6}" type="parTrans" cxnId="{B04718E5-4EDE-4D87-976E-28D31ECEEC5C}">
      <dgm:prSet/>
      <dgm:spPr/>
      <dgm:t>
        <a:bodyPr/>
        <a:lstStyle/>
        <a:p>
          <a:endParaRPr lang="en-US"/>
        </a:p>
      </dgm:t>
    </dgm:pt>
    <dgm:pt modelId="{7B55A076-716A-483A-A7C2-4C62885D1BF3}" type="sibTrans" cxnId="{B04718E5-4EDE-4D87-976E-28D31ECEEC5C}">
      <dgm:prSet/>
      <dgm:spPr/>
      <dgm:t>
        <a:bodyPr/>
        <a:lstStyle/>
        <a:p>
          <a:endParaRPr lang="en-US"/>
        </a:p>
      </dgm:t>
    </dgm:pt>
    <dgm:pt modelId="{9161B5C9-3EC4-45BE-A4F6-D01E66A3775E}">
      <dgm:prSet custT="1"/>
      <dgm:spPr>
        <a:solidFill>
          <a:schemeClr val="accent2"/>
        </a:solidFill>
      </dgm:spPr>
      <dgm:t>
        <a:bodyPr/>
        <a:lstStyle/>
        <a:p>
          <a:pPr algn="l"/>
          <a:endParaRPr lang="en-US" sz="1800" dirty="0"/>
        </a:p>
      </dgm:t>
    </dgm:pt>
    <dgm:pt modelId="{2B5E5E77-984F-43C7-A2E3-7098DE5A0294}" type="parTrans" cxnId="{F4E0472C-0175-4825-A2A2-CB70053A5FAF}">
      <dgm:prSet/>
      <dgm:spPr/>
      <dgm:t>
        <a:bodyPr/>
        <a:lstStyle/>
        <a:p>
          <a:endParaRPr lang="en-US"/>
        </a:p>
      </dgm:t>
    </dgm:pt>
    <dgm:pt modelId="{C9E70FED-E7CA-4D5D-BD00-90C0F284D21E}" type="sibTrans" cxnId="{F4E0472C-0175-4825-A2A2-CB70053A5FAF}">
      <dgm:prSet/>
      <dgm:spPr/>
      <dgm:t>
        <a:bodyPr/>
        <a:lstStyle/>
        <a:p>
          <a:endParaRPr lang="en-US"/>
        </a:p>
      </dgm:t>
    </dgm:pt>
    <dgm:pt modelId="{C4D75D0F-474B-4C51-B7DB-4B4D8B334438}">
      <dgm:prSet custT="1"/>
      <dgm:spPr>
        <a:solidFill>
          <a:schemeClr val="accent2"/>
        </a:solidFill>
      </dgm:spPr>
      <dgm:t>
        <a:bodyPr/>
        <a:lstStyle/>
        <a:p>
          <a:pPr algn="l"/>
          <a:endParaRPr lang="en-US" sz="1800" b="1" dirty="0" smtClean="0">
            <a:solidFill>
              <a:schemeClr val="bg2"/>
            </a:solidFill>
          </a:endParaRPr>
        </a:p>
      </dgm:t>
    </dgm:pt>
    <dgm:pt modelId="{4CAFB574-BD12-41D4-8BAD-0109412AB304}" type="parTrans" cxnId="{F3A5168E-7773-45CE-9652-D595FAC2EDD9}">
      <dgm:prSet/>
      <dgm:spPr/>
      <dgm:t>
        <a:bodyPr/>
        <a:lstStyle/>
        <a:p>
          <a:endParaRPr lang="en-US"/>
        </a:p>
      </dgm:t>
    </dgm:pt>
    <dgm:pt modelId="{F5581EA8-A241-4B3B-88D2-6A70FE5A4EC4}" type="sibTrans" cxnId="{F3A5168E-7773-45CE-9652-D595FAC2EDD9}">
      <dgm:prSet/>
      <dgm:spPr/>
      <dgm:t>
        <a:bodyPr/>
        <a:lstStyle/>
        <a:p>
          <a:endParaRPr lang="en-US"/>
        </a:p>
      </dgm:t>
    </dgm:pt>
    <dgm:pt modelId="{7A0FFCD8-44E5-45E1-95CD-5C2AFCE4DDAC}">
      <dgm:prSet custT="1"/>
      <dgm:spPr>
        <a:solidFill>
          <a:srgbClr val="CC0000"/>
        </a:solidFill>
      </dgm:spPr>
      <dgm:t>
        <a:bodyPr/>
        <a:lstStyle/>
        <a:p>
          <a:pPr algn="r" rtl="1"/>
          <a:r>
            <a:rPr lang="ar-JO" sz="1400" b="1" dirty="0" smtClean="0">
              <a:solidFill>
                <a:schemeClr val="bg2"/>
              </a:solidFill>
            </a:rPr>
            <a:t>القرارات المتخذه في كافة الخطوات وموثقة للإشارة اليها من قبل المصممين والمحليين </a:t>
          </a:r>
          <a:endParaRPr lang="en-US" sz="1400" b="1" dirty="0">
            <a:solidFill>
              <a:schemeClr val="bg2"/>
            </a:solidFill>
          </a:endParaRPr>
        </a:p>
      </dgm:t>
    </dgm:pt>
    <dgm:pt modelId="{FC2FECFA-9C8F-4461-B7F2-F3A8C77F1F8E}" type="parTrans" cxnId="{30342D96-69C2-4131-A4FA-64E76422D212}">
      <dgm:prSet/>
      <dgm:spPr/>
      <dgm:t>
        <a:bodyPr/>
        <a:lstStyle/>
        <a:p>
          <a:endParaRPr lang="en-US"/>
        </a:p>
      </dgm:t>
    </dgm:pt>
    <dgm:pt modelId="{18BA57B6-4EE6-40CF-BE39-9C5834FEDBFA}" type="sibTrans" cxnId="{30342D96-69C2-4131-A4FA-64E76422D212}">
      <dgm:prSet/>
      <dgm:spPr/>
      <dgm:t>
        <a:bodyPr/>
        <a:lstStyle/>
        <a:p>
          <a:endParaRPr lang="en-US"/>
        </a:p>
      </dgm:t>
    </dgm:pt>
    <dgm:pt modelId="{F2C0C2A6-1290-4B07-AFB8-65524984BAF9}" type="pres">
      <dgm:prSet presAssocID="{C855ADEF-EDDB-429C-8B19-D7C14834C33D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54CCE95-C9BC-408D-A6A1-B8C49C9E0150}" type="pres">
      <dgm:prSet presAssocID="{2CF4F715-06BA-4742-A091-2D2439ACF467}" presName="parentText1" presStyleLbl="node1" presStyleIdx="0" presStyleCnt="5" custScaleX="107014" custLinFactNeighborX="-7907" custLinFactNeighborY="-2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24008-CA33-4222-BDB8-AE6FF483B35A}" type="pres">
      <dgm:prSet presAssocID="{2CF4F715-06BA-4742-A091-2D2439ACF467}" presName="childText1" presStyleLbl="solidAlignAcc1" presStyleIdx="0" presStyleCnt="5" custScaleX="111044" custLinFactNeighborX="-48363" custLinFactNeighborY="-14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E8CD1F-CDD0-488D-93E1-5419BFF1A100}" type="pres">
      <dgm:prSet presAssocID="{FF54D816-3F12-4ED0-830B-F2B63A66B2EE}" presName="parentText2" presStyleLbl="node1" presStyleIdx="1" presStyleCnt="5" custScaleX="104299" custLinFactNeighborX="-6184" custLinFactNeighborY="536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B84BDA-A749-48DC-8E7D-611A94726F5B}" type="pres">
      <dgm:prSet presAssocID="{FF54D816-3F12-4ED0-830B-F2B63A66B2EE}" presName="childText2" presStyleLbl="solidAlignAcc1" presStyleIdx="1" presStyleCnt="5" custScaleX="111044" custLinFactNeighborX="-39044" custLinFactNeighborY="-6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45CABD-5FDC-476A-892A-8CE34E8F7DC9}" type="pres">
      <dgm:prSet presAssocID="{34A9B30C-2360-4BF1-8752-BFBB94C50D20}" presName="parentText3" presStyleLbl="node1" presStyleIdx="2" presStyleCnt="5" custScaleX="106969" custLinFactNeighborX="-6849" custLinFactNeighborY="274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773AB6-D778-4D88-84DC-C3EB2EF06F64}" type="pres">
      <dgm:prSet presAssocID="{34A9B30C-2360-4BF1-8752-BFBB94C50D20}" presName="childText3" presStyleLbl="solidAlignAcc1" presStyleIdx="2" presStyleCnt="5" custScaleX="111044" custLinFactNeighborX="-29726" custLinFactNeighborY="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84326D-4201-4D6E-9CD5-0453B39468BC}" type="pres">
      <dgm:prSet presAssocID="{CAA13EA0-221D-4829-ADC7-1C7AE7BF4325}" presName="parentText4" presStyleLbl="node1" presStyleIdx="3" presStyleCnt="5" custScaleX="108588" custLinFactNeighborX="-6485" custLinFactNeighborY="-83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06146A-FE24-4C12-8933-2A0856D632BD}" type="pres">
      <dgm:prSet presAssocID="{CAA13EA0-221D-4829-ADC7-1C7AE7BF4325}" presName="childText4" presStyleLbl="solidAlignAcc1" presStyleIdx="3" presStyleCnt="5" custScaleX="111044" custLinFactNeighborX="-20461" custLinFactNeighborY="-45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7B5921-8FB3-49B2-8D97-0B1565C18022}" type="pres">
      <dgm:prSet presAssocID="{56CF1021-D01E-47C9-95E6-8C6E73ED8068}" presName="parentText5" presStyleLbl="node1" presStyleIdx="4" presStyleCnt="5" custScaleX="106839" custLinFactNeighborX="-5627" custLinFactNeighborY="5176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7A141E-962F-4982-8F66-DD1EEAA3F8F1}" type="pres">
      <dgm:prSet presAssocID="{56CF1021-D01E-47C9-95E6-8C6E73ED8068}" presName="childText5" presStyleLbl="solidAlignAcc1" presStyleIdx="4" presStyleCnt="5" custScaleX="111044" custLinFactNeighborX="-7239" custLinFactNeighborY="-11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71C3E0-4DBF-4F9B-9B87-CB5DC8899F83}" type="presOf" srcId="{534D5F95-C365-46E9-99F1-1FEE98D5AC52}" destId="{E8773AB6-D778-4D88-84DC-C3EB2EF06F64}" srcOrd="0" destOrd="0" presId="urn:microsoft.com/office/officeart/2009/3/layout/IncreasingArrowsProcess"/>
    <dgm:cxn modelId="{B04718E5-4EDE-4D87-976E-28D31ECEEC5C}" srcId="{FF54D816-3F12-4ED0-830B-F2B63A66B2EE}" destId="{8AC7AE4D-98DC-49B0-A98F-08196CCDE9DB}" srcOrd="1" destOrd="0" parTransId="{1E4FC1BF-4F76-444B-9303-A2F5621692B6}" sibTransId="{7B55A076-716A-483A-A7C2-4C62885D1BF3}"/>
    <dgm:cxn modelId="{D40FC9C4-90DC-4223-87C1-59177ABB5A7D}" type="presOf" srcId="{FF54D816-3F12-4ED0-830B-F2B63A66B2EE}" destId="{68E8CD1F-CDD0-488D-93E1-5419BFF1A100}" srcOrd="0" destOrd="0" presId="urn:microsoft.com/office/officeart/2009/3/layout/IncreasingArrowsProcess"/>
    <dgm:cxn modelId="{F4E0472C-0175-4825-A2A2-CB70053A5FAF}" srcId="{34A9B30C-2360-4BF1-8752-BFBB94C50D20}" destId="{9161B5C9-3EC4-45BE-A4F6-D01E66A3775E}" srcOrd="2" destOrd="0" parTransId="{2B5E5E77-984F-43C7-A2E3-7098DE5A0294}" sibTransId="{C9E70FED-E7CA-4D5D-BD00-90C0F284D21E}"/>
    <dgm:cxn modelId="{A3C6E1EF-ABD4-4EE7-A397-8F72B815393A}" type="presOf" srcId="{CFCE0E7C-2F52-4442-AC84-6D5A8F294277}" destId="{F7B84BDA-A749-48DC-8E7D-611A94726F5B}" srcOrd="0" destOrd="0" presId="urn:microsoft.com/office/officeart/2009/3/layout/IncreasingArrowsProcess"/>
    <dgm:cxn modelId="{A976FAE4-31A2-483D-B0C4-DF910DE68700}" type="presOf" srcId="{CAA13EA0-221D-4829-ADC7-1C7AE7BF4325}" destId="{4084326D-4201-4D6E-9CD5-0453B39468BC}" srcOrd="0" destOrd="0" presId="urn:microsoft.com/office/officeart/2009/3/layout/IncreasingArrowsProcess"/>
    <dgm:cxn modelId="{C570061F-7333-4366-93AC-A8B94E42BD23}" type="presOf" srcId="{8AC7AE4D-98DC-49B0-A98F-08196CCDE9DB}" destId="{F7B84BDA-A749-48DC-8E7D-611A94726F5B}" srcOrd="0" destOrd="1" presId="urn:microsoft.com/office/officeart/2009/3/layout/IncreasingArrowsProcess"/>
    <dgm:cxn modelId="{3F804C6F-6AD3-4CF2-B412-5FEFB852D53F}" type="presOf" srcId="{86CAB7EE-8812-4019-90A3-F63F11C3380C}" destId="{E0724008-CA33-4222-BDB8-AE6FF483B35A}" srcOrd="0" destOrd="1" presId="urn:microsoft.com/office/officeart/2009/3/layout/IncreasingArrowsProcess"/>
    <dgm:cxn modelId="{8F85EE6F-3DE2-406A-9A58-EDD2CD8DE24E}" srcId="{56CF1021-D01E-47C9-95E6-8C6E73ED8068}" destId="{C34C3A6A-7DE1-47BA-95C9-3D1168352688}" srcOrd="0" destOrd="0" parTransId="{8AC4BDBC-E5C0-47B9-B9BE-086AEA42F61D}" sibTransId="{34462A37-5DC5-4F16-82C5-AAAA2ADE6278}"/>
    <dgm:cxn modelId="{50EA9D1E-7B73-4E81-94DE-8975AE552255}" srcId="{CAA13EA0-221D-4829-ADC7-1C7AE7BF4325}" destId="{24859A08-24AE-4773-A5A3-B38670D3C081}" srcOrd="0" destOrd="0" parTransId="{89FBA597-0374-41F2-8986-CE2442417B1D}" sibTransId="{C0D3EF1C-2180-42F7-849D-A69EC2FA92DE}"/>
    <dgm:cxn modelId="{693C5F72-D835-4564-9DA0-BBCF864C2B3B}" type="presOf" srcId="{C855ADEF-EDDB-429C-8B19-D7C14834C33D}" destId="{F2C0C2A6-1290-4B07-AFB8-65524984BAF9}" srcOrd="0" destOrd="0" presId="urn:microsoft.com/office/officeart/2009/3/layout/IncreasingArrowsProcess"/>
    <dgm:cxn modelId="{30342D96-69C2-4131-A4FA-64E76422D212}" srcId="{56CF1021-D01E-47C9-95E6-8C6E73ED8068}" destId="{7A0FFCD8-44E5-45E1-95CD-5C2AFCE4DDAC}" srcOrd="1" destOrd="0" parTransId="{FC2FECFA-9C8F-4461-B7F2-F3A8C77F1F8E}" sibTransId="{18BA57B6-4EE6-40CF-BE39-9C5834FEDBFA}"/>
    <dgm:cxn modelId="{7E8456C0-8C28-47E5-8407-5A5B4ACC9D67}" type="presOf" srcId="{74384D64-2520-4140-8CD5-C58E1CC081F3}" destId="{F7B84BDA-A749-48DC-8E7D-611A94726F5B}" srcOrd="0" destOrd="2" presId="urn:microsoft.com/office/officeart/2009/3/layout/IncreasingArrowsProcess"/>
    <dgm:cxn modelId="{30D0B715-BBE7-4B17-BFF3-7A36B9AEC654}" srcId="{FF54D816-3F12-4ED0-830B-F2B63A66B2EE}" destId="{74384D64-2520-4140-8CD5-C58E1CC081F3}" srcOrd="2" destOrd="0" parTransId="{4B9647F4-4CCD-41AA-A101-B30DC60AB37C}" sibTransId="{F3CA3775-55C6-41CC-8732-A24DEC6A6308}"/>
    <dgm:cxn modelId="{DF45B8D9-7069-428F-965E-42FE1AB8881A}" srcId="{2CF4F715-06BA-4742-A091-2D2439ACF467}" destId="{E2BE89A3-2770-45D1-B70E-E446B570D60D}" srcOrd="0" destOrd="0" parTransId="{F8B79193-3880-4008-B2F7-2CBA8E48281C}" sibTransId="{2A36BEDC-6894-4305-A6A3-D5977CBC7EE0}"/>
    <dgm:cxn modelId="{F3A5168E-7773-45CE-9652-D595FAC2EDD9}" srcId="{34A9B30C-2360-4BF1-8752-BFBB94C50D20}" destId="{C4D75D0F-474B-4C51-B7DB-4B4D8B334438}" srcOrd="1" destOrd="0" parTransId="{4CAFB574-BD12-41D4-8BAD-0109412AB304}" sibTransId="{F5581EA8-A241-4B3B-88D2-6A70FE5A4EC4}"/>
    <dgm:cxn modelId="{D4FEE9DC-C3BB-4EF9-8882-3B7F4179957F}" srcId="{C855ADEF-EDDB-429C-8B19-D7C14834C33D}" destId="{2CF4F715-06BA-4742-A091-2D2439ACF467}" srcOrd="0" destOrd="0" parTransId="{C02582E9-AA51-40B7-A8E0-D69A5C37A1AE}" sibTransId="{2A830A14-CD08-44FD-A120-ECD456488BAA}"/>
    <dgm:cxn modelId="{C0C6D926-422A-4808-BC7C-7196E0147385}" type="presOf" srcId="{7A0FFCD8-44E5-45E1-95CD-5C2AFCE4DDAC}" destId="{B37A141E-962F-4982-8F66-DD1EEAA3F8F1}" srcOrd="0" destOrd="1" presId="urn:microsoft.com/office/officeart/2009/3/layout/IncreasingArrowsProcess"/>
    <dgm:cxn modelId="{EF5A07FF-E673-4B61-B6D2-6519BE5EF851}" srcId="{2CF4F715-06BA-4742-A091-2D2439ACF467}" destId="{86CAB7EE-8812-4019-90A3-F63F11C3380C}" srcOrd="1" destOrd="0" parTransId="{34111F02-9917-4068-B2F8-59A0DEC6520C}" sibTransId="{C5E4645D-284C-4835-B6E6-2333B5A00F03}"/>
    <dgm:cxn modelId="{2D6DBF9F-66D4-48D4-9142-E7FD3870EF22}" type="presOf" srcId="{9161B5C9-3EC4-45BE-A4F6-D01E66A3775E}" destId="{E8773AB6-D778-4D88-84DC-C3EB2EF06F64}" srcOrd="0" destOrd="2" presId="urn:microsoft.com/office/officeart/2009/3/layout/IncreasingArrowsProcess"/>
    <dgm:cxn modelId="{75C91D82-FDAC-479E-9126-61C19FD95CD5}" srcId="{C855ADEF-EDDB-429C-8B19-D7C14834C33D}" destId="{34A9B30C-2360-4BF1-8752-BFBB94C50D20}" srcOrd="2" destOrd="0" parTransId="{53371A2E-5581-408A-8919-EC3F1EFA4E5C}" sibTransId="{E88C50F0-1E03-4B31-BC8A-1368ADC09A45}"/>
    <dgm:cxn modelId="{56EB6E52-FB33-4398-90CB-C40ED5679555}" srcId="{C855ADEF-EDDB-429C-8B19-D7C14834C33D}" destId="{FF54D816-3F12-4ED0-830B-F2B63A66B2EE}" srcOrd="1" destOrd="0" parTransId="{E453D584-7343-4102-878B-BECCAAAF4730}" sibTransId="{2FE2DD33-D0D9-4320-82EF-2A17509847DB}"/>
    <dgm:cxn modelId="{105D6FDF-3166-40F4-AD01-E71EB265FB7E}" srcId="{C855ADEF-EDDB-429C-8B19-D7C14834C33D}" destId="{56CF1021-D01E-47C9-95E6-8C6E73ED8068}" srcOrd="4" destOrd="0" parTransId="{BEB2F995-D41F-40EC-A225-C28CFF433953}" sibTransId="{5E30DE6D-206A-4AF7-A878-B6399C924C7B}"/>
    <dgm:cxn modelId="{0730B427-21E5-4CA5-ACEE-42145D952C5A}" type="presOf" srcId="{56CF1021-D01E-47C9-95E6-8C6E73ED8068}" destId="{997B5921-8FB3-49B2-8D97-0B1565C18022}" srcOrd="0" destOrd="0" presId="urn:microsoft.com/office/officeart/2009/3/layout/IncreasingArrowsProcess"/>
    <dgm:cxn modelId="{A48B98BC-CDC5-4C2A-B0E4-C58CA23E7B6F}" type="presOf" srcId="{2CF4F715-06BA-4742-A091-2D2439ACF467}" destId="{F54CCE95-C9BC-408D-A6A1-B8C49C9E0150}" srcOrd="0" destOrd="0" presId="urn:microsoft.com/office/officeart/2009/3/layout/IncreasingArrowsProcess"/>
    <dgm:cxn modelId="{47610BEA-2EA3-42A5-AB3B-9348AF9D6443}" srcId="{FF54D816-3F12-4ED0-830B-F2B63A66B2EE}" destId="{CFCE0E7C-2F52-4442-AC84-6D5A8F294277}" srcOrd="0" destOrd="0" parTransId="{A5A9CCE9-B645-4F00-97BF-27E02A14C6D4}" sibTransId="{51CCC25A-2B81-445A-B7DD-9F568FE8FFAE}"/>
    <dgm:cxn modelId="{FC1812E3-9EAB-4747-8349-3966E6409C26}" srcId="{34A9B30C-2360-4BF1-8752-BFBB94C50D20}" destId="{534D5F95-C365-46E9-99F1-1FEE98D5AC52}" srcOrd="0" destOrd="0" parTransId="{F53B7BFC-A6FC-4E56-82A0-51C51E0CC7C7}" sibTransId="{681F27A2-ADFA-41D6-B72E-8D79B7544420}"/>
    <dgm:cxn modelId="{0B283773-CC79-452A-8453-330F436FB8DC}" type="presOf" srcId="{24859A08-24AE-4773-A5A3-B38670D3C081}" destId="{EC06146A-FE24-4C12-8933-2A0856D632BD}" srcOrd="0" destOrd="0" presId="urn:microsoft.com/office/officeart/2009/3/layout/IncreasingArrowsProcess"/>
    <dgm:cxn modelId="{38C6A310-D4C8-40C0-8C5D-ACEFE05AAA42}" type="presOf" srcId="{C34C3A6A-7DE1-47BA-95C9-3D1168352688}" destId="{B37A141E-962F-4982-8F66-DD1EEAA3F8F1}" srcOrd="0" destOrd="0" presId="urn:microsoft.com/office/officeart/2009/3/layout/IncreasingArrowsProcess"/>
    <dgm:cxn modelId="{20AFDB1D-DF9B-4E34-8765-FED91A2F25EA}" type="presOf" srcId="{C4D75D0F-474B-4C51-B7DB-4B4D8B334438}" destId="{E8773AB6-D778-4D88-84DC-C3EB2EF06F64}" srcOrd="0" destOrd="1" presId="urn:microsoft.com/office/officeart/2009/3/layout/IncreasingArrowsProcess"/>
    <dgm:cxn modelId="{7DB5D0D4-54AE-4FE5-9F04-DBCC7B2E2921}" type="presOf" srcId="{34A9B30C-2360-4BF1-8752-BFBB94C50D20}" destId="{5F45CABD-5FDC-476A-892A-8CE34E8F7DC9}" srcOrd="0" destOrd="0" presId="urn:microsoft.com/office/officeart/2009/3/layout/IncreasingArrowsProcess"/>
    <dgm:cxn modelId="{5C65332C-8939-4C82-AC95-80141FCB2DF8}" srcId="{C855ADEF-EDDB-429C-8B19-D7C14834C33D}" destId="{CAA13EA0-221D-4829-ADC7-1C7AE7BF4325}" srcOrd="3" destOrd="0" parTransId="{0EA29A24-E068-4B05-8D55-AC69E96AA750}" sibTransId="{D5B2C0FE-7901-4B30-B406-F7ACD348DA46}"/>
    <dgm:cxn modelId="{FB033B87-B29D-473D-8558-C0EC27066B5B}" type="presOf" srcId="{E2BE89A3-2770-45D1-B70E-E446B570D60D}" destId="{E0724008-CA33-4222-BDB8-AE6FF483B35A}" srcOrd="0" destOrd="0" presId="urn:microsoft.com/office/officeart/2009/3/layout/IncreasingArrowsProcess"/>
    <dgm:cxn modelId="{89EE8602-7B82-441C-B20C-DD86C517612E}" type="presParOf" srcId="{F2C0C2A6-1290-4B07-AFB8-65524984BAF9}" destId="{F54CCE95-C9BC-408D-A6A1-B8C49C9E0150}" srcOrd="0" destOrd="0" presId="urn:microsoft.com/office/officeart/2009/3/layout/IncreasingArrowsProcess"/>
    <dgm:cxn modelId="{DB314F14-966E-4F68-BFED-3A324C422485}" type="presParOf" srcId="{F2C0C2A6-1290-4B07-AFB8-65524984BAF9}" destId="{E0724008-CA33-4222-BDB8-AE6FF483B35A}" srcOrd="1" destOrd="0" presId="urn:microsoft.com/office/officeart/2009/3/layout/IncreasingArrowsProcess"/>
    <dgm:cxn modelId="{EB0810FE-E80B-449F-8AB6-9551814474A4}" type="presParOf" srcId="{F2C0C2A6-1290-4B07-AFB8-65524984BAF9}" destId="{68E8CD1F-CDD0-488D-93E1-5419BFF1A100}" srcOrd="2" destOrd="0" presId="urn:microsoft.com/office/officeart/2009/3/layout/IncreasingArrowsProcess"/>
    <dgm:cxn modelId="{B9D86032-54D8-44FE-B322-24B6A373A10B}" type="presParOf" srcId="{F2C0C2A6-1290-4B07-AFB8-65524984BAF9}" destId="{F7B84BDA-A749-48DC-8E7D-611A94726F5B}" srcOrd="3" destOrd="0" presId="urn:microsoft.com/office/officeart/2009/3/layout/IncreasingArrowsProcess"/>
    <dgm:cxn modelId="{8A43F6C8-1548-4668-A52F-94A2D895E188}" type="presParOf" srcId="{F2C0C2A6-1290-4B07-AFB8-65524984BAF9}" destId="{5F45CABD-5FDC-476A-892A-8CE34E8F7DC9}" srcOrd="4" destOrd="0" presId="urn:microsoft.com/office/officeart/2009/3/layout/IncreasingArrowsProcess"/>
    <dgm:cxn modelId="{16AC8582-0E51-4DF0-B7BE-CB6D41715369}" type="presParOf" srcId="{F2C0C2A6-1290-4B07-AFB8-65524984BAF9}" destId="{E8773AB6-D778-4D88-84DC-C3EB2EF06F64}" srcOrd="5" destOrd="0" presId="urn:microsoft.com/office/officeart/2009/3/layout/IncreasingArrowsProcess"/>
    <dgm:cxn modelId="{A3F062F2-BC04-4975-8806-1F4208908275}" type="presParOf" srcId="{F2C0C2A6-1290-4B07-AFB8-65524984BAF9}" destId="{4084326D-4201-4D6E-9CD5-0453B39468BC}" srcOrd="6" destOrd="0" presId="urn:microsoft.com/office/officeart/2009/3/layout/IncreasingArrowsProcess"/>
    <dgm:cxn modelId="{DD23AFEA-B841-44C7-80E0-AEFBC34E5064}" type="presParOf" srcId="{F2C0C2A6-1290-4B07-AFB8-65524984BAF9}" destId="{EC06146A-FE24-4C12-8933-2A0856D632BD}" srcOrd="7" destOrd="0" presId="urn:microsoft.com/office/officeart/2009/3/layout/IncreasingArrowsProcess"/>
    <dgm:cxn modelId="{BB22EAFE-26FA-4AEB-AFC6-E98B23A181AE}" type="presParOf" srcId="{F2C0C2A6-1290-4B07-AFB8-65524984BAF9}" destId="{997B5921-8FB3-49B2-8D97-0B1565C18022}" srcOrd="8" destOrd="0" presId="urn:microsoft.com/office/officeart/2009/3/layout/IncreasingArrowsProcess"/>
    <dgm:cxn modelId="{BC37F563-155A-43F1-BC1C-C7824D294C1E}" type="presParOf" srcId="{F2C0C2A6-1290-4B07-AFB8-65524984BAF9}" destId="{B37A141E-962F-4982-8F66-DD1EEAA3F8F1}" srcOrd="9" destOrd="0" presId="urn:microsoft.com/office/officeart/2009/3/layout/IncreasingArrowsProcess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CE607-3D43-4F32-945B-F01322155BE1}">
      <dsp:nvSpPr>
        <dsp:cNvPr id="0" name=""/>
        <dsp:cNvSpPr/>
      </dsp:nvSpPr>
      <dsp:spPr>
        <a:xfrm>
          <a:off x="5164737" y="644313"/>
          <a:ext cx="3145607" cy="3022811"/>
        </a:xfrm>
        <a:prstGeom prst="wedgeRectCallout">
          <a:avLst>
            <a:gd name="adj1" fmla="val 0"/>
            <a:gd name="adj2" fmla="val 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kern="1200" dirty="0" smtClean="0"/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1" kern="1200" dirty="0" smtClean="0">
              <a:solidFill>
                <a:schemeClr val="bg1"/>
              </a:solidFill>
            </a:rPr>
            <a:t>1.القدرات المعرفية ( وهو ما نحن مهتمون به)</a:t>
          </a:r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b="1" kern="1200" dirty="0" smtClean="0">
            <a:solidFill>
              <a:schemeClr val="bg1"/>
            </a:solidFill>
          </a:endParaRPr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1" kern="1200" dirty="0" smtClean="0">
              <a:solidFill>
                <a:schemeClr val="bg1"/>
              </a:solidFill>
            </a:rPr>
            <a:t>2.  القدرات التعليمية </a:t>
          </a:r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b="1" kern="1200" dirty="0" smtClean="0">
            <a:solidFill>
              <a:schemeClr val="bg1"/>
            </a:solidFill>
          </a:endParaRPr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1" kern="1200" dirty="0" smtClean="0">
              <a:solidFill>
                <a:schemeClr val="bg1"/>
              </a:solidFill>
            </a:rPr>
            <a:t>3.  تأثير(الشعور) بدلا من الإدراك </a:t>
          </a:r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kern="1200" dirty="0" smtClean="0"/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5563954" y="644313"/>
        <a:ext cx="2746390" cy="3022811"/>
      </dsp:txXfrm>
    </dsp:sp>
    <dsp:sp modelId="{5E243886-D499-4989-A76D-91B0E32FDE69}">
      <dsp:nvSpPr>
        <dsp:cNvPr id="0" name=""/>
        <dsp:cNvSpPr/>
      </dsp:nvSpPr>
      <dsp:spPr>
        <a:xfrm>
          <a:off x="5225009" y="136382"/>
          <a:ext cx="3085335" cy="645414"/>
        </a:xfrm>
        <a:prstGeom prst="rect">
          <a:avLst/>
        </a:prstGeom>
        <a:solidFill>
          <a:srgbClr val="83CFE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800" b="1" kern="1200" dirty="0" smtClean="0">
              <a:solidFill>
                <a:srgbClr val="000000"/>
              </a:solidFill>
            </a:rPr>
            <a:t>تركيزفي التفسير</a:t>
          </a:r>
          <a:r>
            <a:rPr lang="ar-JO" sz="2800" kern="1200" dirty="0" smtClean="0"/>
            <a:t> </a:t>
          </a:r>
          <a:r>
            <a:rPr lang="ar-JO" sz="2800" b="1" kern="1200" dirty="0" smtClean="0">
              <a:solidFill>
                <a:srgbClr val="000000"/>
              </a:solidFill>
            </a:rPr>
            <a:t>على</a:t>
          </a:r>
          <a:endParaRPr lang="en-US" sz="2800" b="1" kern="1200" dirty="0">
            <a:solidFill>
              <a:srgbClr val="000000"/>
            </a:solidFill>
          </a:endParaRPr>
        </a:p>
      </dsp:txBody>
      <dsp:txXfrm>
        <a:off x="5225009" y="136382"/>
        <a:ext cx="3085335" cy="645414"/>
      </dsp:txXfrm>
    </dsp:sp>
    <dsp:sp modelId="{E5C5A4BB-D1C3-4E59-AD7F-BB8C85313A90}">
      <dsp:nvSpPr>
        <dsp:cNvPr id="0" name=""/>
        <dsp:cNvSpPr/>
      </dsp:nvSpPr>
      <dsp:spPr>
        <a:xfrm>
          <a:off x="3044760" y="693327"/>
          <a:ext cx="2304296" cy="2953438"/>
        </a:xfrm>
        <a:prstGeom prst="wedgeRectCallout">
          <a:avLst>
            <a:gd name="adj1" fmla="val 62500"/>
            <a:gd name="adj2" fmla="val 20830"/>
          </a:avLst>
        </a:prstGeom>
        <a:solidFill>
          <a:srgbClr val="33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t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kern="1200" dirty="0" smtClean="0">
              <a:solidFill>
                <a:schemeClr val="bg1"/>
              </a:solidFill>
            </a:rPr>
            <a:t>1</a:t>
          </a:r>
          <a:r>
            <a:rPr lang="ar-JO" sz="2000" b="1" kern="1200" dirty="0" smtClean="0">
              <a:solidFill>
                <a:schemeClr val="bg1"/>
              </a:solidFill>
            </a:rPr>
            <a:t>. صعوبة التذكر 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b="1" kern="1200" dirty="0" smtClean="0">
            <a:solidFill>
              <a:schemeClr val="bg1"/>
            </a:solidFill>
          </a:endParaRP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b="1" kern="1200" dirty="0" smtClean="0">
            <a:solidFill>
              <a:schemeClr val="bg1"/>
            </a:solidFill>
          </a:endParaRP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1" kern="1200" dirty="0" smtClean="0">
              <a:solidFill>
                <a:schemeClr val="bg1"/>
              </a:solidFill>
            </a:rPr>
            <a:t>2. صعوبة الحفظ 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b="1" kern="1200" dirty="0" smtClean="0">
            <a:solidFill>
              <a:schemeClr val="bg1"/>
            </a:solidFill>
          </a:endParaRP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000" b="1" kern="1200" dirty="0" smtClean="0">
            <a:solidFill>
              <a:schemeClr val="bg1"/>
            </a:solidFill>
          </a:endParaRP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1" kern="1200" dirty="0" smtClean="0">
              <a:solidFill>
                <a:schemeClr val="bg1"/>
              </a:solidFill>
            </a:rPr>
            <a:t>3. صعوبة نتيجة لذاكرة سيئة  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3337204" y="693327"/>
        <a:ext cx="2011851" cy="2953438"/>
      </dsp:txXfrm>
    </dsp:sp>
    <dsp:sp modelId="{AA9F817A-4407-4251-9F61-AE687FF44961}">
      <dsp:nvSpPr>
        <dsp:cNvPr id="0" name=""/>
        <dsp:cNvSpPr/>
      </dsp:nvSpPr>
      <dsp:spPr>
        <a:xfrm>
          <a:off x="3224775" y="181386"/>
          <a:ext cx="2090329" cy="539800"/>
        </a:xfrm>
        <a:prstGeom prst="rect">
          <a:avLst/>
        </a:prstGeom>
        <a:solidFill>
          <a:srgbClr val="D2E0D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1" kern="1200" dirty="0" smtClean="0">
              <a:solidFill>
                <a:srgbClr val="000000"/>
              </a:solidFill>
            </a:rPr>
            <a:t>التفسيرات المحتلمة </a:t>
          </a:r>
          <a:endParaRPr lang="en-US" sz="2000" b="1" kern="1200" dirty="0">
            <a:solidFill>
              <a:srgbClr val="000000"/>
            </a:solidFill>
          </a:endParaRPr>
        </a:p>
      </dsp:txBody>
      <dsp:txXfrm>
        <a:off x="3224775" y="181386"/>
        <a:ext cx="2090329" cy="539800"/>
      </dsp:txXfrm>
    </dsp:sp>
    <dsp:sp modelId="{79192D5D-B4CA-4B43-92D2-B9BDA22AADFD}">
      <dsp:nvSpPr>
        <dsp:cNvPr id="0" name=""/>
        <dsp:cNvSpPr/>
      </dsp:nvSpPr>
      <dsp:spPr>
        <a:xfrm>
          <a:off x="919533" y="856454"/>
          <a:ext cx="2414244" cy="2591190"/>
        </a:xfrm>
        <a:prstGeom prst="wedgeRectCallout">
          <a:avLst>
            <a:gd name="adj1" fmla="val 62500"/>
            <a:gd name="adj2" fmla="val 2083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solidFill>
                <a:schemeClr val="bg1"/>
              </a:solidFill>
            </a:rPr>
            <a:t>هل تجد</a:t>
          </a:r>
        </a:p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solidFill>
                <a:schemeClr val="bg1"/>
              </a:solidFill>
            </a:rPr>
            <a:t> </a:t>
          </a:r>
          <a:r>
            <a:rPr lang="ar-JO" sz="2400" b="1" kern="1200" dirty="0" smtClean="0">
              <a:solidFill>
                <a:srgbClr val="FFC000"/>
              </a:solidFill>
            </a:rPr>
            <a:t>صعوبة في</a:t>
          </a:r>
        </a:p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b="1" kern="1200" dirty="0" smtClean="0">
              <a:solidFill>
                <a:srgbClr val="FFC000"/>
              </a:solidFill>
            </a:rPr>
            <a:t> التذكر </a:t>
          </a:r>
        </a:p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solidFill>
                <a:schemeClr val="bg1"/>
              </a:solidFill>
            </a:rPr>
            <a:t>او التركيز </a:t>
          </a:r>
          <a:endParaRPr lang="en-US" sz="2400" kern="1200" dirty="0">
            <a:solidFill>
              <a:schemeClr val="bg1"/>
            </a:solidFill>
          </a:endParaRPr>
        </a:p>
      </dsp:txBody>
      <dsp:txXfrm>
        <a:off x="1225931" y="856454"/>
        <a:ext cx="2107846" cy="2591190"/>
      </dsp:txXfrm>
    </dsp:sp>
    <dsp:sp modelId="{C13FDAB5-AA36-4F36-B5EB-8E7CAF3D8F0D}">
      <dsp:nvSpPr>
        <dsp:cNvPr id="0" name=""/>
        <dsp:cNvSpPr/>
      </dsp:nvSpPr>
      <dsp:spPr>
        <a:xfrm>
          <a:off x="929517" y="361407"/>
          <a:ext cx="2410163" cy="522000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b="1" kern="1200" dirty="0" smtClean="0">
              <a:solidFill>
                <a:srgbClr val="000000"/>
              </a:solidFill>
            </a:rPr>
            <a:t>الاسئلة</a:t>
          </a:r>
          <a:r>
            <a:rPr lang="ar-JO" sz="2000" kern="1200" dirty="0" smtClean="0"/>
            <a:t> </a:t>
          </a:r>
          <a:endParaRPr lang="en-US" sz="2000" kern="1200" dirty="0"/>
        </a:p>
      </dsp:txBody>
      <dsp:txXfrm>
        <a:off x="929517" y="361407"/>
        <a:ext cx="2410163" cy="522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4CCE95-C9BC-408D-A6A1-B8C49C9E0150}">
      <dsp:nvSpPr>
        <dsp:cNvPr id="0" name=""/>
        <dsp:cNvSpPr/>
      </dsp:nvSpPr>
      <dsp:spPr>
        <a:xfrm>
          <a:off x="73685" y="46372"/>
          <a:ext cx="6675125" cy="907124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lumMod val="20000"/>
            <a:lumOff val="8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254000" bIns="14400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1" kern="1200" dirty="0" smtClean="0">
              <a:solidFill>
                <a:srgbClr val="000000"/>
              </a:solidFill>
            </a:rPr>
            <a:t>الترجمة </a:t>
          </a:r>
          <a:endParaRPr lang="en-US" sz="1500" b="1" kern="1200" dirty="0">
            <a:solidFill>
              <a:srgbClr val="000000"/>
            </a:solidFill>
          </a:endParaRPr>
        </a:p>
      </dsp:txBody>
      <dsp:txXfrm>
        <a:off x="73685" y="273153"/>
        <a:ext cx="6448344" cy="453562"/>
      </dsp:txXfrm>
    </dsp:sp>
    <dsp:sp modelId="{E0724008-CA33-4222-BDB8-AE6FF483B35A}">
      <dsp:nvSpPr>
        <dsp:cNvPr id="0" name=""/>
        <dsp:cNvSpPr/>
      </dsp:nvSpPr>
      <dsp:spPr>
        <a:xfrm>
          <a:off x="164441" y="721440"/>
          <a:ext cx="1280155" cy="1665626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400" b="1" kern="1200" dirty="0" smtClean="0">
              <a:solidFill>
                <a:srgbClr val="000000"/>
              </a:solidFill>
            </a:rPr>
            <a:t>تتم بواسطة مترجمين محترفين معتمدين </a:t>
          </a:r>
        </a:p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400" b="1" kern="1200" dirty="0" smtClean="0">
              <a:solidFill>
                <a:srgbClr val="000000"/>
              </a:solidFill>
            </a:rPr>
            <a:t>وتعتمد الترجمهعلى  ( بطاقة الترجمة)</a:t>
          </a:r>
          <a:endParaRPr lang="en-US" sz="1400" b="1" kern="1200" dirty="0">
            <a:solidFill>
              <a:srgbClr val="00000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164441" y="721440"/>
        <a:ext cx="1280155" cy="1665626"/>
      </dsp:txXfrm>
    </dsp:sp>
    <dsp:sp modelId="{68E8CD1F-CDD0-488D-93E1-5419BFF1A100}">
      <dsp:nvSpPr>
        <dsp:cNvPr id="0" name=""/>
        <dsp:cNvSpPr/>
      </dsp:nvSpPr>
      <dsp:spPr>
        <a:xfrm>
          <a:off x="1514608" y="397748"/>
          <a:ext cx="5303506" cy="907124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254000" bIns="14400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1" kern="1200" dirty="0" smtClean="0">
              <a:solidFill>
                <a:srgbClr val="000000"/>
              </a:solidFill>
            </a:rPr>
            <a:t>المراجعة </a:t>
          </a:r>
          <a:endParaRPr lang="en-US" sz="1500" b="1" kern="1200" dirty="0">
            <a:solidFill>
              <a:srgbClr val="000000"/>
            </a:solidFill>
          </a:endParaRPr>
        </a:p>
      </dsp:txBody>
      <dsp:txXfrm>
        <a:off x="1514608" y="624529"/>
        <a:ext cx="5076725" cy="453562"/>
      </dsp:txXfrm>
    </dsp:sp>
    <dsp:sp modelId="{F7B84BDA-A749-48DC-8E7D-611A94726F5B}">
      <dsp:nvSpPr>
        <dsp:cNvPr id="0" name=""/>
        <dsp:cNvSpPr/>
      </dsp:nvSpPr>
      <dsp:spPr>
        <a:xfrm>
          <a:off x="1424585" y="1036474"/>
          <a:ext cx="1280155" cy="1665626"/>
        </a:xfrm>
        <a:prstGeom prst="rect">
          <a:avLst/>
        </a:prstGeom>
        <a:solidFill>
          <a:srgbClr val="006600"/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400" b="1" kern="1200" dirty="0" smtClean="0">
              <a:solidFill>
                <a:schemeClr val="bg2"/>
              </a:solidFill>
            </a:rPr>
            <a:t>حيث يتلقي يلتقي فريق المترجمين مع المدقيين </a:t>
          </a:r>
        </a:p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400" b="1" kern="1200" dirty="0" smtClean="0">
              <a:solidFill>
                <a:schemeClr val="bg2"/>
              </a:solidFill>
            </a:rPr>
            <a:t>يتم اتقديم المقترحات  والتعليق حول  القضايا المتعلقة بالترجمة </a:t>
          </a:r>
          <a:endParaRPr lang="en-US" sz="1400" b="1" kern="1200" dirty="0">
            <a:solidFill>
              <a:schemeClr val="bg2"/>
            </a:solidFill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1424585" y="1036474"/>
        <a:ext cx="1280155" cy="1665626"/>
      </dsp:txXfrm>
    </dsp:sp>
    <dsp:sp modelId="{5F45CABD-5FDC-476A-892A-8CE34E8F7DC9}">
      <dsp:nvSpPr>
        <dsp:cNvPr id="0" name=""/>
        <dsp:cNvSpPr/>
      </dsp:nvSpPr>
      <dsp:spPr>
        <a:xfrm>
          <a:off x="2684737" y="676446"/>
          <a:ext cx="4206229" cy="907124"/>
        </a:xfrm>
        <a:prstGeom prst="rightArrow">
          <a:avLst>
            <a:gd name="adj1" fmla="val 50000"/>
            <a:gd name="adj2" fmla="val 50000"/>
          </a:avLst>
        </a:prstGeom>
        <a:solidFill>
          <a:srgbClr val="D2E0DF"/>
        </a:solidFill>
        <a:ln w="25400" cap="flat" cmpd="sng" algn="ctr">
          <a:noFill/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254000" bIns="14400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1" kern="1200" dirty="0" smtClean="0">
              <a:solidFill>
                <a:srgbClr val="000000"/>
              </a:solidFill>
            </a:rPr>
            <a:t>الإقرار</a:t>
          </a:r>
          <a:endParaRPr lang="en-US" sz="1800" b="1" kern="1200" dirty="0">
            <a:solidFill>
              <a:srgbClr val="000000"/>
            </a:solidFill>
          </a:endParaRPr>
        </a:p>
      </dsp:txBody>
      <dsp:txXfrm>
        <a:off x="2684737" y="903227"/>
        <a:ext cx="3979448" cy="453562"/>
      </dsp:txXfrm>
    </dsp:sp>
    <dsp:sp modelId="{E8773AB6-D778-4D88-84DC-C3EB2EF06F64}">
      <dsp:nvSpPr>
        <dsp:cNvPr id="0" name=""/>
        <dsp:cNvSpPr/>
      </dsp:nvSpPr>
      <dsp:spPr>
        <a:xfrm>
          <a:off x="2684719" y="1351524"/>
          <a:ext cx="1280155" cy="1665626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400" b="1" kern="1200" dirty="0" smtClean="0">
              <a:solidFill>
                <a:schemeClr val="bg2"/>
              </a:solidFill>
            </a:rPr>
            <a:t>يقرر محكم مستقل فيما اذا يقبل التغييرات ( المتعلق بالترجمة) او يرفض  </a:t>
          </a:r>
          <a:endParaRPr lang="en-US" sz="1400" b="1" kern="1200" dirty="0">
            <a:solidFill>
              <a:schemeClr val="bg2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bg2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2684719" y="1351524"/>
        <a:ext cx="1280155" cy="1665626"/>
      </dsp:txXfrm>
    </dsp:sp>
    <dsp:sp modelId="{4084326D-4201-4D6E-9CD5-0453B39468BC}">
      <dsp:nvSpPr>
        <dsp:cNvPr id="0" name=""/>
        <dsp:cNvSpPr/>
      </dsp:nvSpPr>
      <dsp:spPr>
        <a:xfrm>
          <a:off x="3944873" y="946471"/>
          <a:ext cx="3017507" cy="907124"/>
        </a:xfrm>
        <a:prstGeom prst="rightArrow">
          <a:avLst>
            <a:gd name="adj1" fmla="val 50000"/>
            <a:gd name="adj2" fmla="val 5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254000" bIns="14400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1" kern="1200" dirty="0" smtClean="0">
              <a:solidFill>
                <a:srgbClr val="000000"/>
              </a:solidFill>
            </a:rPr>
            <a:t>الإختبار القبلي  </a:t>
          </a:r>
          <a:endParaRPr lang="en-US" sz="1500" b="1" kern="1200" dirty="0">
            <a:solidFill>
              <a:srgbClr val="000000"/>
            </a:solidFill>
          </a:endParaRPr>
        </a:p>
      </dsp:txBody>
      <dsp:txXfrm>
        <a:off x="3944873" y="1173252"/>
        <a:ext cx="2790726" cy="453562"/>
      </dsp:txXfrm>
    </dsp:sp>
    <dsp:sp modelId="{EC06146A-FE24-4C12-8933-2A0856D632BD}">
      <dsp:nvSpPr>
        <dsp:cNvPr id="0" name=""/>
        <dsp:cNvSpPr/>
      </dsp:nvSpPr>
      <dsp:spPr>
        <a:xfrm>
          <a:off x="3944865" y="1576548"/>
          <a:ext cx="1280155" cy="1665626"/>
        </a:xfrm>
        <a:prstGeom prst="rect">
          <a:avLst/>
        </a:prstGeom>
        <a:solidFill>
          <a:srgbClr val="000000"/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kern="1200" dirty="0" smtClean="0">
              <a:solidFill>
                <a:schemeClr val="bg2"/>
              </a:solidFill>
            </a:rPr>
            <a:t>تقييم فيما اذا كانت اللغه المستهدفة تعكس لغة المصدر  </a:t>
          </a:r>
          <a:endParaRPr lang="en-US" sz="1800" kern="1200" dirty="0">
            <a:solidFill>
              <a:schemeClr val="bg2"/>
            </a:solidFill>
          </a:endParaRPr>
        </a:p>
      </dsp:txBody>
      <dsp:txXfrm>
        <a:off x="3944865" y="1576548"/>
        <a:ext cx="1280155" cy="1665626"/>
      </dsp:txXfrm>
    </dsp:sp>
    <dsp:sp modelId="{997B5921-8FB3-49B2-8D97-0B1565C18022}">
      <dsp:nvSpPr>
        <dsp:cNvPr id="0" name=""/>
        <dsp:cNvSpPr/>
      </dsp:nvSpPr>
      <dsp:spPr>
        <a:xfrm>
          <a:off x="5250009" y="1303508"/>
          <a:ext cx="1737359" cy="907124"/>
        </a:xfrm>
        <a:prstGeom prst="rightArrow">
          <a:avLst>
            <a:gd name="adj1" fmla="val 50000"/>
            <a:gd name="adj2" fmla="val 50000"/>
          </a:avLst>
        </a:prstGeom>
        <a:solidFill>
          <a:schemeClr val="accent5">
            <a:lumMod val="20000"/>
            <a:lumOff val="8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254000" bIns="14400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1" kern="1200" dirty="0" smtClean="0">
              <a:solidFill>
                <a:srgbClr val="000000"/>
              </a:solidFill>
            </a:rPr>
            <a:t>التوثيق</a:t>
          </a:r>
          <a:endParaRPr lang="en-US" sz="1500" b="1" kern="1200" dirty="0">
            <a:solidFill>
              <a:srgbClr val="000000"/>
            </a:solidFill>
          </a:endParaRPr>
        </a:p>
      </dsp:txBody>
      <dsp:txXfrm>
        <a:off x="5250009" y="1530289"/>
        <a:ext cx="1510578" cy="453562"/>
      </dsp:txXfrm>
    </dsp:sp>
    <dsp:sp modelId="{B37A141E-962F-4982-8F66-DD1EEAA3F8F1}">
      <dsp:nvSpPr>
        <dsp:cNvPr id="0" name=""/>
        <dsp:cNvSpPr/>
      </dsp:nvSpPr>
      <dsp:spPr>
        <a:xfrm>
          <a:off x="5250005" y="1936586"/>
          <a:ext cx="1280155" cy="1665626"/>
        </a:xfrm>
        <a:prstGeom prst="rect">
          <a:avLst/>
        </a:prstGeom>
        <a:solidFill>
          <a:srgbClr val="CC0000"/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/>
        </a:p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400" b="1" kern="1200" dirty="0" smtClean="0">
              <a:solidFill>
                <a:schemeClr val="bg2"/>
              </a:solidFill>
            </a:rPr>
            <a:t>القرارات المتخذه في كافة الخطوات وموثقة للإشارة اليها من قبل المصممين والمحليين </a:t>
          </a:r>
          <a:endParaRPr lang="en-US" sz="1400" b="1" kern="1200" dirty="0">
            <a:solidFill>
              <a:schemeClr val="bg2"/>
            </a:solidFill>
          </a:endParaRPr>
        </a:p>
      </dsp:txBody>
      <dsp:txXfrm>
        <a:off x="5250005" y="1936586"/>
        <a:ext cx="1280155" cy="1665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3D494-0510-47A6-B0E8-69AC0351428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627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AD79C-50AF-4863-A14D-D66C5EDC72C1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3442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08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8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6756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JO" dirty="0" smtClean="0"/>
              <a:t>تبدأ طريقة الترجمه الطرديه</a:t>
            </a:r>
            <a:r>
              <a:rPr lang="ar-JO" baseline="0" dirty="0" smtClean="0"/>
              <a:t> العكسية(</a:t>
            </a:r>
            <a:r>
              <a:rPr lang="en-US" baseline="0" dirty="0" smtClean="0"/>
              <a:t>( </a:t>
            </a:r>
            <a:r>
              <a:rPr lang="en-US" dirty="0" smtClean="0"/>
              <a:t>forward-backward </a:t>
            </a:r>
            <a:r>
              <a:rPr lang="ar-JO" dirty="0" smtClean="0"/>
              <a:t> بنسخة قائمة</a:t>
            </a:r>
            <a:r>
              <a:rPr lang="ar-JO" baseline="0" dirty="0" smtClean="0"/>
              <a:t> </a:t>
            </a:r>
            <a:r>
              <a:rPr lang="ar-JO" dirty="0" smtClean="0"/>
              <a:t> الأسئلة في اللغة التي تم تطويرها بها في الأصل ، على سبيل المثال ، اللغة الإنجليزية (اللغة المصدر). يتم إعطاء هذا الإصدار للمترجمين المحترفين الذين يترجمون الوحدة  او النموذج إلى لغة (مستهدفة) أخرى ، على سبيل المثال ، الفرنسية (الترجمة إلى الطردية). ثم يترجم محترف مختلف النسخة الفرنسية إلى الإنجليزية (الترجمة العكسية)</a:t>
            </a:r>
          </a:p>
          <a:p>
            <a:pPr algn="r" rtl="1"/>
            <a:r>
              <a:rPr lang="ar-JO" dirty="0" smtClean="0"/>
              <a:t>تتم مقارنة النسختين الإنجليزية.</a:t>
            </a:r>
          </a:p>
          <a:p>
            <a:pPr algn="r" rtl="1"/>
            <a:r>
              <a:rPr lang="ar-JO" dirty="0" smtClean="0"/>
              <a:t>بيد أن الترجمة الصارمة إلى الأمام / الخلف ليست مثالية ، حيث أن هذه الطريقة لا تعكس بالضرورة المفهوم الأساسي الذي يتم قياسه ولا توجد فروق دقيقة في اللغة  المستهدفة.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4220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JO" dirty="0" smtClean="0"/>
              <a:t>تعتمد طريقة المفهوم أو الترجمة الجماعية على فهم مفصل للمصطلحات المستخدمة في أسئلة الاستطلاع بالإضافة إلى المفاهيم الأساسية التي يقصد بها الأسئلة لقياسها.</a:t>
            </a:r>
          </a:p>
          <a:p>
            <a:pPr algn="r" rtl="1"/>
            <a:r>
              <a:rPr lang="ar-JO" dirty="0" smtClean="0"/>
              <a:t>يتضمن نموذج الترجمة هذا خمس وظائف (</a:t>
            </a:r>
            <a:r>
              <a:rPr lang="en-US" dirty="0" smtClean="0"/>
              <a:t>TRAPD ، </a:t>
            </a:r>
            <a:r>
              <a:rPr lang="ar-JO" dirty="0" smtClean="0"/>
              <a:t>موصوفة بالتفصيل أدناه):</a:t>
            </a:r>
          </a:p>
          <a:p>
            <a:pPr algn="r" rtl="1"/>
            <a:r>
              <a:rPr lang="ar-JO" dirty="0" smtClean="0"/>
              <a:t>  ترجمة</a:t>
            </a:r>
          </a:p>
          <a:p>
            <a:pPr algn="r" rtl="1"/>
            <a:r>
              <a:rPr lang="ar-JO" dirty="0" smtClean="0"/>
              <a:t>  مراجعة</a:t>
            </a:r>
          </a:p>
          <a:p>
            <a:pPr algn="r" rtl="1"/>
            <a:r>
              <a:rPr lang="ar-JO" dirty="0" smtClean="0"/>
              <a:t>   إقرار</a:t>
            </a:r>
          </a:p>
          <a:p>
            <a:pPr algn="r" rtl="1"/>
            <a:r>
              <a:rPr lang="ar-JO" dirty="0" smtClean="0"/>
              <a:t>   اختبار </a:t>
            </a:r>
          </a:p>
          <a:p>
            <a:pPr algn="r" rtl="1"/>
            <a:r>
              <a:rPr lang="ar-JO" dirty="0" smtClean="0"/>
              <a:t>   توثيق </a:t>
            </a:r>
          </a:p>
          <a:p>
            <a:pPr algn="r" rtl="1"/>
            <a:endParaRPr lang="ar-JO" dirty="0" smtClean="0"/>
          </a:p>
          <a:p>
            <a:pPr algn="r" rt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4287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Couvertu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57720" y="163468"/>
            <a:ext cx="2578434" cy="6571883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146331" y="163468"/>
            <a:ext cx="6311390" cy="6571883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349" y="571661"/>
            <a:ext cx="1759512" cy="23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Espace réservé du texte 32"/>
          <p:cNvSpPr>
            <a:spLocks noGrp="1"/>
          </p:cNvSpPr>
          <p:nvPr>
            <p:ph type="body" sz="quarter" idx="12" hasCustomPrompt="1"/>
          </p:nvPr>
        </p:nvSpPr>
        <p:spPr>
          <a:xfrm>
            <a:off x="6785281" y="6123063"/>
            <a:ext cx="1741649" cy="408917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37" y="5793864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6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650142" y="3143266"/>
            <a:ext cx="2232077" cy="77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  <a:lvl2pPr>
              <a:defRPr sz="1600"/>
            </a:lvl2pPr>
            <a:lvl3pPr marL="295641" marR="0" indent="0" algn="l" defTabSz="7785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>
                <a:solidFill>
                  <a:schemeClr val="bg1"/>
                </a:solidFill>
              </a:defRPr>
            </a:lvl3pPr>
            <a:lvl4pPr marL="696869" indent="-193782">
              <a:defRPr sz="1600">
                <a:solidFill>
                  <a:schemeClr val="bg1"/>
                </a:solidFill>
              </a:defRPr>
            </a:lvl4pPr>
            <a:lvl5pPr marL="919221" indent="-193782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688625" y="4326747"/>
            <a:ext cx="2193382" cy="13880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663740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hapit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2262923" cy="6858000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52346" y="1918693"/>
            <a:ext cx="4348281" cy="1470087"/>
          </a:xfrm>
        </p:spPr>
        <p:txBody>
          <a:bodyPr>
            <a:noAutofit/>
          </a:bodyPr>
          <a:lstStyle>
            <a:lvl1pPr algn="ctr">
              <a:defRPr sz="11700" b="0">
                <a:solidFill>
                  <a:srgbClr val="0077C8"/>
                </a:solidFill>
              </a:defRPr>
            </a:lvl1pPr>
          </a:lstStyle>
          <a:p>
            <a:r>
              <a:rPr lang="fr-FR" dirty="0"/>
              <a:t>N°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801732" y="3886152"/>
            <a:ext cx="5849502" cy="1752296"/>
          </a:xfrm>
        </p:spPr>
        <p:txBody>
          <a:bodyPr>
            <a:normAutofit/>
          </a:bodyPr>
          <a:lstStyle>
            <a:lvl1pPr marL="0" indent="0" algn="ctr">
              <a:buNone/>
              <a:defRPr sz="3800">
                <a:solidFill>
                  <a:srgbClr val="0077C8"/>
                </a:solidFill>
              </a:defRPr>
            </a:lvl1pPr>
            <a:lvl2pPr marL="357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5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4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2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>
                <a:solidFill>
                  <a:srgbClr val="004F71"/>
                </a:solidFill>
              </a:defRPr>
            </a:lvl1pPr>
          </a:lstStyle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5033771" y="3500242"/>
            <a:ext cx="1385426" cy="1"/>
          </a:xfrm>
          <a:prstGeom prst="line">
            <a:avLst/>
          </a:prstGeom>
          <a:ln w="12700">
            <a:solidFill>
              <a:srgbClr val="0077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587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060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3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5" name="Groupe 14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9" name="Connecteur droit 28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26" name="Connecteur droit 25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017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‹#›</a:t>
            </a:fld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5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ontenu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41388" y="1061491"/>
            <a:ext cx="3809846" cy="92870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Espace réservé pour une image 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 userDrawn="1"/>
        </p:nvSpPr>
        <p:spPr>
          <a:xfrm>
            <a:off x="4841391" y="6204702"/>
            <a:ext cx="500293" cy="244815"/>
          </a:xfrm>
          <a:prstGeom prst="rect">
            <a:avLst/>
          </a:prstGeom>
        </p:spPr>
        <p:txBody>
          <a:bodyPr lIns="71550" tIns="35775" rIns="71550" bIns="35775"/>
          <a:lstStyle>
            <a:defPPr>
              <a:defRPr lang="fr-FR"/>
            </a:defPPr>
            <a:lvl1pPr marL="0" algn="l" defTabSz="995029" rtl="0" eaLnBrk="1" latinLnBrk="0" hangingPunct="1">
              <a:defRPr sz="1200" kern="1200">
                <a:solidFill>
                  <a:srgbClr val="0077C8"/>
                </a:solidFill>
                <a:latin typeface="+mn-lt"/>
                <a:ea typeface="+mn-ea"/>
                <a:cs typeface="+mn-cs"/>
              </a:defRPr>
            </a:lvl1pPr>
            <a:lvl2pPr marL="4975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02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2543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58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757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508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2602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01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3F619-B3DC-45F0-A72C-2F3B9D1652D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4840782" y="2326797"/>
            <a:ext cx="3426285" cy="3362047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951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608" y="164143"/>
            <a:ext cx="8890151" cy="657146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378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333" y="164143"/>
            <a:ext cx="8889823" cy="657120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665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Phot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9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492689" y="6204702"/>
            <a:ext cx="1154523" cy="244815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/>
            </a:lvl1pPr>
          </a:lstStyle>
          <a:p>
            <a:fld id="{2CE3F619-B3DC-45F0-A72C-2F3B9D1652D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57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7C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  <a:prstGeom prst="rect">
            <a:avLst/>
          </a:prstGeom>
        </p:spPr>
        <p:txBody>
          <a:bodyPr vert="horz" lIns="71550" tIns="35775" rIns="71550" bIns="35775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"/>
          </p:nvPr>
        </p:nvSpPr>
        <p:spPr>
          <a:xfrm>
            <a:off x="492768" y="2163607"/>
            <a:ext cx="8158468" cy="3962951"/>
          </a:xfrm>
          <a:prstGeom prst="rect">
            <a:avLst/>
          </a:prstGeom>
        </p:spPr>
        <p:txBody>
          <a:bodyPr vert="horz" lIns="71550" tIns="35775" rIns="71550" bIns="35775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82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8" r:id="rId2"/>
    <p:sldLayoutId id="2147483799" r:id="rId3"/>
    <p:sldLayoutId id="2147483830" r:id="rId4"/>
    <p:sldLayoutId id="2147483829" r:id="rId5"/>
    <p:sldLayoutId id="2147483834" r:id="rId6"/>
    <p:sldLayoutId id="2147483836" r:id="rId7"/>
    <p:sldLayoutId id="2147483837" r:id="rId8"/>
    <p:sldLayoutId id="2147483824" r:id="rId9"/>
  </p:sldLayoutIdLst>
  <p:hf hdr="0" dt="0"/>
  <p:txStyles>
    <p:titleStyle>
      <a:lvl1pPr algn="l" defTabSz="778593" rtl="0" eaLnBrk="1" latinLnBrk="0" hangingPunct="1">
        <a:spcBef>
          <a:spcPct val="0"/>
        </a:spcBef>
        <a:spcAft>
          <a:spcPts val="939"/>
        </a:spcAft>
        <a:buNone/>
        <a:defRPr sz="3100" b="1" kern="1200">
          <a:solidFill>
            <a:srgbClr val="004F71"/>
          </a:solidFill>
          <a:latin typeface="+mj-lt"/>
          <a:ea typeface="+mj-ea"/>
          <a:cs typeface="+mj-cs"/>
        </a:defRPr>
      </a:lvl1pPr>
    </p:titleStyle>
    <p:bodyStyle>
      <a:lvl1pPr marL="0" indent="0" algn="l" defTabSz="563189" rtl="0" eaLnBrk="1" latinLnBrk="0" hangingPunct="1">
        <a:spcBef>
          <a:spcPct val="20000"/>
        </a:spcBef>
        <a:spcAft>
          <a:spcPts val="939"/>
        </a:spcAft>
        <a:buFontTx/>
        <a:buNone/>
        <a:defRPr lang="fr-FR" sz="1900" kern="1200" spc="23" baseline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60229" indent="-268314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72636" indent="-193782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6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834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76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9723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020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96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859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788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185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8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5074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436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836585" y="1868827"/>
            <a:ext cx="5490610" cy="2898159"/>
          </a:xfrm>
        </p:spPr>
        <p:txBody>
          <a:bodyPr>
            <a:normAutofit/>
          </a:bodyPr>
          <a:lstStyle/>
          <a:p>
            <a:pPr algn="ctr"/>
            <a:r>
              <a:rPr lang="ar-JO" sz="4000" dirty="0" smtClean="0">
                <a:solidFill>
                  <a:schemeClr val="tx1"/>
                </a:solidFill>
              </a:rPr>
              <a:t>إرشادات الترجمة الخاصة بأسئلة مجموعة واشنطن 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29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JO" dirty="0" smtClean="0"/>
              <a:t>أهداف هذة الجلسة: 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054CC10B-06ED-474B-A5FB-D37858A0B86E}"/>
              </a:ext>
            </a:extLst>
          </p:cNvPr>
          <p:cNvSpPr/>
          <p:nvPr/>
        </p:nvSpPr>
        <p:spPr>
          <a:xfrm>
            <a:off x="161510" y="1681929"/>
            <a:ext cx="85024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r" rtl="1">
              <a:buFont typeface="Arial" panose="020B0604020202020204" pitchFamily="34" charset="0"/>
              <a:buChar char="•"/>
            </a:pPr>
            <a:r>
              <a:rPr lang="ar-JO" sz="2400" dirty="0" smtClean="0"/>
              <a:t>شرح أهمية الترجمة المناسبة لأسئلة مجموعة واشنطن.</a:t>
            </a:r>
            <a:endParaRPr lang="en-GB" sz="2400" dirty="0"/>
          </a:p>
          <a:p>
            <a:pPr marL="285750" lvl="0" indent="-285750" algn="r" rtl="1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lvl="0" indent="-285750" algn="r" rtl="1">
              <a:buFont typeface="Arial" panose="020B0604020202020204" pitchFamily="34" charset="0"/>
              <a:buChar char="•"/>
            </a:pPr>
            <a:r>
              <a:rPr lang="ar-JO" sz="2400" dirty="0" smtClean="0"/>
              <a:t>التمييز بين الترجمة الطردية </a:t>
            </a:r>
            <a:r>
              <a:rPr lang="ar-JO" sz="2400" dirty="0" smtClean="0"/>
              <a:t>العكسية وطرق ترجمة المفاهيم الخاصة بقائمة أسئلة مجموعة واشنطن </a:t>
            </a:r>
          </a:p>
          <a:p>
            <a:pPr lvl="0" algn="r" rtl="1"/>
            <a:endParaRPr lang="ar-JO" sz="2400" dirty="0" smtClean="0"/>
          </a:p>
          <a:p>
            <a:pPr marL="285750" lvl="0" indent="-285750" algn="r" rtl="1">
              <a:buFont typeface="Arial" panose="020B0604020202020204" pitchFamily="34" charset="0"/>
              <a:buChar char="•"/>
            </a:pPr>
            <a:r>
              <a:rPr lang="ar-JO" sz="2400" dirty="0" smtClean="0"/>
              <a:t>وصف </a:t>
            </a:r>
            <a:r>
              <a:rPr lang="ar-JO" sz="2400" dirty="0" smtClean="0"/>
              <a:t>تفصيلي لخطوات بروتوكول ترجمة أسئلة مجموعة واشنطن </a:t>
            </a:r>
            <a:endParaRPr lang="en-US" sz="2400" dirty="0"/>
          </a:p>
          <a:p>
            <a:pPr marL="285750" lvl="0" indent="-285750" algn="r" rtl="1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lvl="0" indent="-285750" algn="r" rtl="1">
              <a:buFont typeface="Arial" panose="020B0604020202020204" pitchFamily="34" charset="0"/>
              <a:buChar char="•"/>
            </a:pPr>
            <a:r>
              <a:rPr lang="ar-JO" sz="2400" dirty="0"/>
              <a:t>تحديد وتخفيف المخاوف المتعلقة بالقضايا المثارة في ترجمة </a:t>
            </a:r>
            <a:r>
              <a:rPr lang="ar-JO" sz="2400" dirty="0" smtClean="0"/>
              <a:t>أسئلة مجموعة واشنطن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046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JO" sz="3200" dirty="0" smtClean="0">
                <a:ea typeface="Verdana" panose="020B0604030504040204" pitchFamily="34" charset="0"/>
              </a:rPr>
              <a:t>لماذا تترجم؟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CCECE4C-7EA9-4A84-AA8D-FA4D47F26358}"/>
              </a:ext>
            </a:extLst>
          </p:cNvPr>
          <p:cNvSpPr/>
          <p:nvPr/>
        </p:nvSpPr>
        <p:spPr>
          <a:xfrm>
            <a:off x="778881" y="2168860"/>
            <a:ext cx="78723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JO" sz="2000" dirty="0">
                <a:ea typeface="Verdana" panose="020B0604030504040204" pitchFamily="34" charset="0"/>
                <a:cs typeface="Times New Roman" panose="02020603050405020304" pitchFamily="18" charset="0"/>
              </a:rPr>
              <a:t>الهدف من ترجمة الإستبيان هو </a:t>
            </a:r>
            <a:r>
              <a:rPr lang="ar-JO" sz="20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إنتاج </a:t>
            </a:r>
            <a:r>
              <a:rPr lang="ar-JO" sz="2000" dirty="0">
                <a:ea typeface="Verdana" panose="020B0604030504040204" pitchFamily="34" charset="0"/>
                <a:cs typeface="Times New Roman" panose="02020603050405020304" pitchFamily="18" charset="0"/>
              </a:rPr>
              <a:t>الأدوات التي تحافظ على تكافؤ القياس عبر اللغات / اللهجات ، لتحقيق نسخة </a:t>
            </a:r>
            <a:r>
              <a:rPr lang="ar-JO" sz="20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متكافئة </a:t>
            </a:r>
            <a:r>
              <a:rPr lang="ar-JO" sz="2000" dirty="0">
                <a:ea typeface="Verdana" panose="020B0604030504040204" pitchFamily="34" charset="0"/>
                <a:cs typeface="Times New Roman" panose="02020603050405020304" pitchFamily="18" charset="0"/>
              </a:rPr>
              <a:t>وظيفيًا وملائمة من الناحية الثقافية للأداة الأصلية</a:t>
            </a:r>
            <a:endParaRPr lang="en-GB" sz="2000" dirty="0"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r" rtl="1"/>
            <a:endParaRPr lang="ar-JO" sz="2000" dirty="0" smtClean="0"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r" rtl="1"/>
            <a:endParaRPr lang="en-GB" sz="2000" dirty="0"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JO" sz="20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يجعل </a:t>
            </a:r>
            <a:r>
              <a:rPr lang="ar-JO" sz="2000" dirty="0">
                <a:ea typeface="Verdana" panose="020B0604030504040204" pitchFamily="34" charset="0"/>
                <a:cs typeface="Times New Roman" panose="02020603050405020304" pitchFamily="18" charset="0"/>
              </a:rPr>
              <a:t>من الممكن تحقيق نتائج قابلة للمقارنة عبر </a:t>
            </a:r>
            <a:r>
              <a:rPr lang="ar-JO" sz="20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القوميات 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ar-JO" sz="2000" dirty="0" smtClean="0"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r" rtl="1"/>
            <a:endParaRPr lang="ar-JO" sz="2000" dirty="0"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JO" sz="20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أتمت ترجمة  القائمة القصيرة لأسئلة مجموعة واشنطن (</a:t>
            </a:r>
            <a:r>
              <a:rPr lang="en-US" sz="20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WGSS</a:t>
            </a:r>
            <a:r>
              <a:rPr lang="ar-JO" sz="20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) الى العديد من اللغات ولكن مازال العديد منها لم تخضع بعد للإختبار المعرفي. </a:t>
            </a:r>
          </a:p>
          <a:p>
            <a:pPr algn="r" rtl="1"/>
            <a:endParaRPr lang="en-GB" sz="2000" dirty="0"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081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JO" dirty="0" smtClean="0"/>
              <a:t>تحديات الترجمة</a:t>
            </a:r>
            <a:endParaRPr lang="en-US" dirty="0"/>
          </a:p>
        </p:txBody>
      </p:sp>
      <p:graphicFrame>
        <p:nvGraphicFramePr>
          <p:cNvPr id="30" name="Content Placeholder 2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4440724"/>
              </p:ext>
            </p:extLst>
          </p:nvPr>
        </p:nvGraphicFramePr>
        <p:xfrm>
          <a:off x="492125" y="2122488"/>
          <a:ext cx="8310345" cy="366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1222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JO" dirty="0" smtClean="0"/>
              <a:t>الترجمة الطردية العكسية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5</a:t>
            </a:fld>
            <a:endParaRPr lang="fr-FR" dirty="0"/>
          </a:p>
        </p:txBody>
      </p:sp>
      <p:sp>
        <p:nvSpPr>
          <p:cNvPr id="5" name="Rounded Rectangle 4"/>
          <p:cNvSpPr/>
          <p:nvPr/>
        </p:nvSpPr>
        <p:spPr>
          <a:xfrm>
            <a:off x="5456618" y="2258870"/>
            <a:ext cx="2232380" cy="1170131"/>
          </a:xfrm>
          <a:prstGeom prst="round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3200" b="1" dirty="0" smtClean="0"/>
              <a:t>فرنسية </a:t>
            </a:r>
            <a:endParaRPr lang="en-US" sz="3200" b="1" dirty="0"/>
          </a:p>
        </p:txBody>
      </p:sp>
      <p:sp>
        <p:nvSpPr>
          <p:cNvPr id="7" name="Bent Arrow 6"/>
          <p:cNvSpPr/>
          <p:nvPr/>
        </p:nvSpPr>
        <p:spPr>
          <a:xfrm>
            <a:off x="3446876" y="2623082"/>
            <a:ext cx="2025224" cy="973396"/>
          </a:xfrm>
          <a:prstGeom prst="bentArrow">
            <a:avLst>
              <a:gd name="adj1" fmla="val 19260"/>
              <a:gd name="adj2" fmla="val 25000"/>
              <a:gd name="adj3" fmla="val 25000"/>
              <a:gd name="adj4" fmla="val 35751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510538" y="4154868"/>
            <a:ext cx="1936338" cy="1074332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3200" b="1" dirty="0" smtClean="0"/>
              <a:t>الانجليزية  </a:t>
            </a:r>
            <a:endParaRPr lang="en-US" sz="3200" b="1" dirty="0"/>
          </a:p>
        </p:txBody>
      </p:sp>
      <p:sp>
        <p:nvSpPr>
          <p:cNvPr id="19" name="Rounded Rectangle 18"/>
          <p:cNvSpPr/>
          <p:nvPr/>
        </p:nvSpPr>
        <p:spPr>
          <a:xfrm>
            <a:off x="2141730" y="3630343"/>
            <a:ext cx="1845205" cy="69875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2400" b="1" dirty="0" smtClean="0">
                <a:solidFill>
                  <a:srgbClr val="000000"/>
                </a:solidFill>
              </a:rPr>
              <a:t>مصدر اللغة  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060185" y="3182363"/>
            <a:ext cx="1932195" cy="876707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2400" b="1" dirty="0" smtClean="0">
                <a:solidFill>
                  <a:srgbClr val="000000"/>
                </a:solidFill>
              </a:rPr>
              <a:t>اللغة المستهدفة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21" name="Bent Arrow 20"/>
          <p:cNvSpPr/>
          <p:nvPr/>
        </p:nvSpPr>
        <p:spPr>
          <a:xfrm flipH="1" flipV="1">
            <a:off x="3446874" y="4059068"/>
            <a:ext cx="3690409" cy="1127633"/>
          </a:xfrm>
          <a:prstGeom prst="bentArrow">
            <a:avLst>
              <a:gd name="adj1" fmla="val 22103"/>
              <a:gd name="adj2" fmla="val 23289"/>
              <a:gd name="adj3" fmla="val 26141"/>
              <a:gd name="adj4" fmla="val 48522"/>
            </a:avLst>
          </a:prstGeom>
          <a:solidFill>
            <a:srgbClr val="933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193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Conceptual/Team Translation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73415"/>
              </p:ext>
            </p:extLst>
          </p:nvPr>
        </p:nvGraphicFramePr>
        <p:xfrm>
          <a:off x="492125" y="2122488"/>
          <a:ext cx="7808913" cy="366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1847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JO" dirty="0" smtClean="0"/>
              <a:t>بطاقة الترجمة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7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4572000" y="1853825"/>
            <a:ext cx="441049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dirty="0"/>
              <a:t>تعتمد ترجمة كل سؤال على "بطاقة الترجمة" باللغة الإنجليزية</a:t>
            </a:r>
            <a:r>
              <a:rPr lang="ar-JO" sz="4000" dirty="0"/>
              <a:t>.</a:t>
            </a:r>
          </a:p>
          <a:p>
            <a:pPr algn="r" rtl="1"/>
            <a:endParaRPr lang="ar-JO" sz="2800" dirty="0"/>
          </a:p>
          <a:p>
            <a:pPr algn="r" rtl="1"/>
            <a:r>
              <a:rPr lang="ar-JO" sz="2800" dirty="0"/>
              <a:t>تفسر بطاقات الترجمة للمترجم </a:t>
            </a:r>
            <a:r>
              <a:rPr lang="ar-JO" sz="2800" dirty="0" smtClean="0"/>
              <a:t>الهدف  </a:t>
            </a:r>
            <a:r>
              <a:rPr lang="ar-JO" sz="2800" dirty="0"/>
              <a:t>من السؤال ، ولماذا تستخدم صياغة معينة ، وتصف بالتفصيل المفاهيم الرئيسية التي يتم </a:t>
            </a:r>
            <a:r>
              <a:rPr lang="ar-JO" sz="2800" dirty="0" smtClean="0"/>
              <a:t>قياسها </a:t>
            </a:r>
            <a:endParaRPr lang="ar-JO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10" y="728700"/>
            <a:ext cx="4579481" cy="5606719"/>
          </a:xfrm>
        </p:spPr>
      </p:pic>
    </p:spTree>
    <p:extLst>
      <p:ext uri="{BB962C8B-B14F-4D97-AF65-F5344CB8AC3E}">
        <p14:creationId xmlns:p14="http://schemas.microsoft.com/office/powerpoint/2010/main" val="3828991690"/>
      </p:ext>
    </p:extLst>
  </p:cSld>
  <p:clrMapOvr>
    <a:masterClrMapping/>
  </p:clrMapOvr>
</p:sld>
</file>

<file path=ppt/theme/theme1.xml><?xml version="1.0" encoding="utf-8"?>
<a:theme xmlns:a="http://schemas.openxmlformats.org/drawingml/2006/main" name="HI_Template">
  <a:themeElements>
    <a:clrScheme name="HI_Colors">
      <a:dk1>
        <a:srgbClr val="0077C8"/>
      </a:dk1>
      <a:lt1>
        <a:srgbClr val="FFFFFF"/>
      </a:lt1>
      <a:dk2>
        <a:srgbClr val="0077C8"/>
      </a:dk2>
      <a:lt2>
        <a:srgbClr val="FFFFFF"/>
      </a:lt2>
      <a:accent1>
        <a:srgbClr val="5BC2E7"/>
      </a:accent1>
      <a:accent2>
        <a:srgbClr val="06038D"/>
      </a:accent2>
      <a:accent3>
        <a:srgbClr val="EFC7A1"/>
      </a:accent3>
      <a:accent4>
        <a:srgbClr val="FFD100"/>
      </a:accent4>
      <a:accent5>
        <a:srgbClr val="E35205"/>
      </a:accent5>
      <a:accent6>
        <a:srgbClr val="6A2A5B"/>
      </a:accent6>
      <a:hlink>
        <a:srgbClr val="0077C8"/>
      </a:hlink>
      <a:folHlink>
        <a:srgbClr val="06038D"/>
      </a:folHlink>
    </a:clrScheme>
    <a:fontScheme name="Personnalisé 1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4626</TotalTime>
  <Words>432</Words>
  <Application>Microsoft Office PowerPoint</Application>
  <PresentationFormat>On-screen Show (4:3)</PresentationFormat>
  <Paragraphs>84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Nunito</vt:lpstr>
      <vt:lpstr>Arial</vt:lpstr>
      <vt:lpstr>Verdana</vt:lpstr>
      <vt:lpstr>Calibri</vt:lpstr>
      <vt:lpstr>Times New Roman</vt:lpstr>
      <vt:lpstr>HI_Template</vt:lpstr>
      <vt:lpstr>PowerPoint Presentation</vt:lpstr>
      <vt:lpstr>أهداف هذة الجلسة: </vt:lpstr>
      <vt:lpstr>لماذا تترجم؟</vt:lpstr>
      <vt:lpstr>تحديات الترجمة</vt:lpstr>
      <vt:lpstr>الترجمة الطردية العكسية </vt:lpstr>
      <vt:lpstr>Conceptual/Team Translation</vt:lpstr>
      <vt:lpstr>بطاقة الترجمة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HI-Powerpoint_template</dc:title>
  <dc:creator>Benjamin GREMILLON</dc:creator>
  <cp:lastModifiedBy>Madiha AlJAzi</cp:lastModifiedBy>
  <cp:revision>366</cp:revision>
  <cp:lastPrinted>2017-09-25T09:02:22Z</cp:lastPrinted>
  <dcterms:created xsi:type="dcterms:W3CDTF">2017-09-04T09:36:55Z</dcterms:created>
  <dcterms:modified xsi:type="dcterms:W3CDTF">2019-02-05T14:35:57Z</dcterms:modified>
</cp:coreProperties>
</file>