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6" r:id="rId3"/>
    <p:sldId id="329" r:id="rId4"/>
    <p:sldId id="330" r:id="rId5"/>
    <p:sldId id="362" r:id="rId6"/>
    <p:sldId id="331" r:id="rId7"/>
    <p:sldId id="390" r:id="rId8"/>
    <p:sldId id="386" r:id="rId9"/>
    <p:sldId id="335" r:id="rId10"/>
    <p:sldId id="387" r:id="rId11"/>
    <p:sldId id="388" r:id="rId12"/>
    <p:sldId id="389" r:id="rId13"/>
  </p:sldIdLst>
  <p:sldSz cx="9144000" cy="6858000" type="screen4x3"/>
  <p:notesSz cx="9926638" cy="6797675"/>
  <p:embeddedFontLst>
    <p:embeddedFont>
      <p:font typeface="MS Mincho" panose="02020609040205080304" pitchFamily="49" charset="-128"/>
      <p:regular r:id="rId16"/>
    </p:embeddedFont>
    <p:embeddedFont>
      <p:font typeface="Nunito" panose="00000500000000000000" pitchFamily="2" charset="0"/>
      <p:regular r:id="rId17"/>
      <p:bold r:id="rId18"/>
      <p:italic r:id="rId19"/>
      <p:boldItalic r:id="rId20"/>
    </p:embeddedFont>
    <p:embeddedFont>
      <p:font typeface="Verdana" panose="020B0604030504040204" pitchFamily="34" charset="0"/>
      <p:regular r:id="rId21"/>
      <p:bold r:id="rId22"/>
      <p:italic r:id="rId23"/>
      <p:boldItalic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FBD6F4-F6FC-4246-B3A2-F3A72C7EBB6F}" v="6" dt="2018-12-10T16:14:00.6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48" autoAdjust="0"/>
    <p:restoredTop sz="83226" autoAdjust="0"/>
  </p:normalViewPr>
  <p:slideViewPr>
    <p:cSldViewPr>
      <p:cViewPr varScale="1">
        <p:scale>
          <a:sx n="62" d="100"/>
          <a:sy n="62" d="100"/>
        </p:scale>
        <p:origin x="1374" y="60"/>
      </p:cViewPr>
      <p:guideLst>
        <p:guide orient="horz" pos="340"/>
        <p:guide orient="horz" pos="4422"/>
        <p:guide pos="3368"/>
        <p:guide pos="5636"/>
        <p:guide pos="6373"/>
        <p:guide pos="363"/>
        <p:guide pos="1667"/>
        <p:guide orient="horz" pos="308"/>
        <p:guide orient="horz" pos="4011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06C68D-86A0-4CEB-93A6-5BB9F63FDB47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401008A-37F5-4441-9458-56F02D19D8BE}">
      <dgm:prSet phldrT="[Text]" custT="1"/>
      <dgm:spPr/>
      <dgm:t>
        <a:bodyPr/>
        <a:lstStyle/>
        <a:p>
          <a:r>
            <a:rPr lang="ar-JO" sz="2400" dirty="0" smtClean="0">
              <a:solidFill>
                <a:srgbClr val="000000"/>
              </a:solidFill>
            </a:rPr>
            <a:t>العرق </a:t>
          </a:r>
          <a:endParaRPr lang="en-US" sz="2400" dirty="0">
            <a:solidFill>
              <a:srgbClr val="000000"/>
            </a:solidFill>
          </a:endParaRPr>
        </a:p>
      </dgm:t>
    </dgm:pt>
    <dgm:pt modelId="{6B2855DB-DE63-4C97-8FB1-E7BB8E2DA58C}" type="parTrans" cxnId="{D92BB351-63A6-4C5E-ACC4-3ABB95DD2CBB}">
      <dgm:prSet/>
      <dgm:spPr/>
      <dgm:t>
        <a:bodyPr/>
        <a:lstStyle/>
        <a:p>
          <a:endParaRPr lang="en-US"/>
        </a:p>
      </dgm:t>
    </dgm:pt>
    <dgm:pt modelId="{70245BE0-8417-4256-BBB7-07FACDBBA411}" type="sibTrans" cxnId="{D92BB351-63A6-4C5E-ACC4-3ABB95DD2CBB}">
      <dgm:prSet/>
      <dgm:spPr/>
      <dgm:t>
        <a:bodyPr/>
        <a:lstStyle/>
        <a:p>
          <a:endParaRPr lang="en-US"/>
        </a:p>
      </dgm:t>
    </dgm:pt>
    <dgm:pt modelId="{92CA7995-FEDA-4342-9F5C-066E00D3FEAD}">
      <dgm:prSet phldrT="[Text]" custT="1"/>
      <dgm:spPr/>
      <dgm:t>
        <a:bodyPr/>
        <a:lstStyle/>
        <a:p>
          <a:r>
            <a:rPr lang="ar-JO" sz="2400" dirty="0" smtClean="0">
              <a:solidFill>
                <a:srgbClr val="000000"/>
              </a:solidFill>
            </a:rPr>
            <a:t>التوجة الجنسي </a:t>
          </a:r>
          <a:endParaRPr lang="en-US" sz="2400" dirty="0">
            <a:solidFill>
              <a:srgbClr val="000000"/>
            </a:solidFill>
          </a:endParaRPr>
        </a:p>
      </dgm:t>
    </dgm:pt>
    <dgm:pt modelId="{43755BF4-21C4-4464-9136-21B5E05A182B}" type="parTrans" cxnId="{C0706FE8-ACE1-40E0-A88D-92F928819CE2}">
      <dgm:prSet/>
      <dgm:spPr/>
      <dgm:t>
        <a:bodyPr/>
        <a:lstStyle/>
        <a:p>
          <a:endParaRPr lang="en-US"/>
        </a:p>
      </dgm:t>
    </dgm:pt>
    <dgm:pt modelId="{3B2A8CB9-0E21-43BC-B03D-226075AC48BF}" type="sibTrans" cxnId="{C0706FE8-ACE1-40E0-A88D-92F928819CE2}">
      <dgm:prSet/>
      <dgm:spPr/>
      <dgm:t>
        <a:bodyPr/>
        <a:lstStyle/>
        <a:p>
          <a:endParaRPr lang="en-US"/>
        </a:p>
      </dgm:t>
    </dgm:pt>
    <dgm:pt modelId="{DBAA7319-8483-4126-8D8D-AE97820B15F0}">
      <dgm:prSet/>
      <dgm:spPr/>
      <dgm:t>
        <a:bodyPr/>
        <a:lstStyle/>
        <a:p>
          <a:endParaRPr lang="en-US"/>
        </a:p>
      </dgm:t>
    </dgm:pt>
    <dgm:pt modelId="{393958C2-6306-4DA6-9DD1-F50F7C766102}" type="parTrans" cxnId="{A4A158A2-A0F3-43C8-A785-CBDD11D907EF}">
      <dgm:prSet/>
      <dgm:spPr/>
      <dgm:t>
        <a:bodyPr/>
        <a:lstStyle/>
        <a:p>
          <a:endParaRPr lang="en-US"/>
        </a:p>
      </dgm:t>
    </dgm:pt>
    <dgm:pt modelId="{66B0482B-7B52-472D-A6A1-09B6DCEE96CE}" type="sibTrans" cxnId="{A4A158A2-A0F3-43C8-A785-CBDD11D907EF}">
      <dgm:prSet/>
      <dgm:spPr/>
      <dgm:t>
        <a:bodyPr/>
        <a:lstStyle/>
        <a:p>
          <a:endParaRPr lang="en-US"/>
        </a:p>
      </dgm:t>
    </dgm:pt>
    <dgm:pt modelId="{70DDD1D0-C0CD-4855-95A8-168E0AF30C65}">
      <dgm:prSet/>
      <dgm:spPr/>
      <dgm:t>
        <a:bodyPr/>
        <a:lstStyle/>
        <a:p>
          <a:endParaRPr lang="en-US"/>
        </a:p>
      </dgm:t>
    </dgm:pt>
    <dgm:pt modelId="{54C8C45A-DC48-4D8A-822E-B23FBA4E975D}" type="parTrans" cxnId="{EE56CD58-89B1-4860-A413-DFCA05CA9848}">
      <dgm:prSet/>
      <dgm:spPr/>
      <dgm:t>
        <a:bodyPr/>
        <a:lstStyle/>
        <a:p>
          <a:endParaRPr lang="en-US"/>
        </a:p>
      </dgm:t>
    </dgm:pt>
    <dgm:pt modelId="{47579EF5-2C74-49DE-AF98-09910932322E}" type="sibTrans" cxnId="{EE56CD58-89B1-4860-A413-DFCA05CA9848}">
      <dgm:prSet/>
      <dgm:spPr/>
      <dgm:t>
        <a:bodyPr/>
        <a:lstStyle/>
        <a:p>
          <a:endParaRPr lang="en-US"/>
        </a:p>
      </dgm:t>
    </dgm:pt>
    <dgm:pt modelId="{AFFC5BE2-ACD8-4D8D-AFA4-A4E16B23AD69}">
      <dgm:prSet phldrT="[Text]" custT="1"/>
      <dgm:spPr/>
      <dgm:t>
        <a:bodyPr/>
        <a:lstStyle/>
        <a:p>
          <a:r>
            <a:rPr lang="ar-JO" sz="2400" b="1" dirty="0" smtClean="0">
              <a:solidFill>
                <a:srgbClr val="000000"/>
              </a:solidFill>
            </a:rPr>
            <a:t>الإعاقة</a:t>
          </a:r>
          <a:r>
            <a:rPr lang="ar-JO" sz="4300" b="1" dirty="0" smtClean="0">
              <a:solidFill>
                <a:srgbClr val="000000"/>
              </a:solidFill>
            </a:rPr>
            <a:t> </a:t>
          </a:r>
          <a:endParaRPr lang="en-US" sz="4300" b="1" dirty="0">
            <a:solidFill>
              <a:srgbClr val="000000"/>
            </a:solidFill>
          </a:endParaRPr>
        </a:p>
      </dgm:t>
    </dgm:pt>
    <dgm:pt modelId="{ADF59275-0795-4EE5-AE3A-31F792E1EE54}" type="sibTrans" cxnId="{A3331716-6A57-4D67-BBB8-79A87E332887}">
      <dgm:prSet/>
      <dgm:spPr/>
      <dgm:t>
        <a:bodyPr/>
        <a:lstStyle/>
        <a:p>
          <a:endParaRPr lang="en-US"/>
        </a:p>
      </dgm:t>
    </dgm:pt>
    <dgm:pt modelId="{8B1FE20B-2748-4A03-B08F-B7F462D1E25F}" type="parTrans" cxnId="{A3331716-6A57-4D67-BBB8-79A87E332887}">
      <dgm:prSet/>
      <dgm:spPr/>
      <dgm:t>
        <a:bodyPr/>
        <a:lstStyle/>
        <a:p>
          <a:endParaRPr lang="en-US"/>
        </a:p>
      </dgm:t>
    </dgm:pt>
    <dgm:pt modelId="{955FE292-81EA-4410-A73F-B97583DD7400}" type="pres">
      <dgm:prSet presAssocID="{6106C68D-86A0-4CEB-93A6-5BB9F63FDB4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8003EC-C06C-4C37-A217-853B9EDA9C6F}" type="pres">
      <dgm:prSet presAssocID="{8401008A-37F5-4441-9458-56F02D19D8BE}" presName="circ1" presStyleLbl="vennNode1" presStyleIdx="0" presStyleCnt="5" custScaleX="171322" custScaleY="171322" custLinFactNeighborX="6582" custLinFactNeighborY="-57015"/>
      <dgm:spPr/>
    </dgm:pt>
    <dgm:pt modelId="{1433FA21-6886-4E95-B188-C3CBBE2CB535}" type="pres">
      <dgm:prSet presAssocID="{8401008A-37F5-4441-9458-56F02D19D8BE}" presName="circ1Tx" presStyleLbl="revTx" presStyleIdx="0" presStyleCnt="0" custScaleX="67228" custScaleY="87104" custLinFactNeighborX="7849" custLinFactNeighborY="32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CDE21-228B-45EF-AF4E-56928CF2C08B}" type="pres">
      <dgm:prSet presAssocID="{92CA7995-FEDA-4342-9F5C-066E00D3FEAD}" presName="circ2" presStyleLbl="vennNode1" presStyleIdx="1" presStyleCnt="5" custScaleX="171322" custScaleY="171322" custLinFactNeighborX="47897" custLinFactNeighborY="-26005"/>
      <dgm:spPr/>
    </dgm:pt>
    <dgm:pt modelId="{F6AF774D-DDCD-44E4-B30A-FF9358510F8B}" type="pres">
      <dgm:prSet presAssocID="{92CA7995-FEDA-4342-9F5C-066E00D3FEAD}" presName="circ2Tx" presStyleLbl="revTx" presStyleIdx="0" presStyleCnt="0" custScaleX="51793" custScaleY="63634" custLinFactNeighborX="-17954" custLinFactNeighborY="-174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30305-02E6-49E1-AC7D-06F737FBFFF1}" type="pres">
      <dgm:prSet presAssocID="{DBAA7319-8483-4126-8D8D-AE97820B15F0}" presName="circ3" presStyleLbl="vennNode1" presStyleIdx="2" presStyleCnt="5" custScaleX="171322" custScaleY="169701" custLinFactNeighborX="23114" custLinFactNeighborY="-9212"/>
      <dgm:spPr/>
    </dgm:pt>
    <dgm:pt modelId="{90B7A60E-D4A4-4382-9144-AE79DC89E168}" type="pres">
      <dgm:prSet presAssocID="{DBAA7319-8483-4126-8D8D-AE97820B15F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7CDE5D-4F83-4D52-91A7-9262AE595EE2}" type="pres">
      <dgm:prSet presAssocID="{70DDD1D0-C0CD-4855-95A8-168E0AF30C65}" presName="circ4" presStyleLbl="vennNode1" presStyleIdx="3" presStyleCnt="5" custScaleX="171322" custScaleY="171322" custLinFactNeighborX="-16851" custLinFactNeighborY="-2603"/>
      <dgm:spPr/>
    </dgm:pt>
    <dgm:pt modelId="{572B52EA-BC6E-4C84-8539-8BDDFA205C7F}" type="pres">
      <dgm:prSet presAssocID="{70DDD1D0-C0CD-4855-95A8-168E0AF30C65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DC2FEC-1919-495A-98C4-1882D665682F}" type="pres">
      <dgm:prSet presAssocID="{AFFC5BE2-ACD8-4D8D-AFA4-A4E16B23AD69}" presName="circ5" presStyleLbl="vennNode1" presStyleIdx="4" presStyleCnt="5" custScaleX="171322" custScaleY="171322" custLinFactNeighborX="-34929" custLinFactNeighborY="-39897"/>
      <dgm:spPr/>
    </dgm:pt>
    <dgm:pt modelId="{1E059E2F-19AF-42E4-AB20-62AADDEAA1F8}" type="pres">
      <dgm:prSet presAssocID="{AFFC5BE2-ACD8-4D8D-AFA4-A4E16B23AD69}" presName="circ5Tx" presStyleLbl="revTx" presStyleIdx="0" presStyleCnt="0" custScaleX="67755" custScaleY="72694" custLinFactNeighborX="29881" custLinFactNeighborY="-254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618530-35B7-43C7-AC8B-95F17D386739}" type="presOf" srcId="{AFFC5BE2-ACD8-4D8D-AFA4-A4E16B23AD69}" destId="{1E059E2F-19AF-42E4-AB20-62AADDEAA1F8}" srcOrd="0" destOrd="0" presId="urn:microsoft.com/office/officeart/2005/8/layout/venn1"/>
    <dgm:cxn modelId="{A4A158A2-A0F3-43C8-A785-CBDD11D907EF}" srcId="{6106C68D-86A0-4CEB-93A6-5BB9F63FDB47}" destId="{DBAA7319-8483-4126-8D8D-AE97820B15F0}" srcOrd="2" destOrd="0" parTransId="{393958C2-6306-4DA6-9DD1-F50F7C766102}" sibTransId="{66B0482B-7B52-472D-A6A1-09B6DCEE96CE}"/>
    <dgm:cxn modelId="{0A5CF780-F5B8-4941-9F54-6FF880ACBEF5}" type="presOf" srcId="{8401008A-37F5-4441-9458-56F02D19D8BE}" destId="{1433FA21-6886-4E95-B188-C3CBBE2CB535}" srcOrd="0" destOrd="0" presId="urn:microsoft.com/office/officeart/2005/8/layout/venn1"/>
    <dgm:cxn modelId="{D92BB351-63A6-4C5E-ACC4-3ABB95DD2CBB}" srcId="{6106C68D-86A0-4CEB-93A6-5BB9F63FDB47}" destId="{8401008A-37F5-4441-9458-56F02D19D8BE}" srcOrd="0" destOrd="0" parTransId="{6B2855DB-DE63-4C97-8FB1-E7BB8E2DA58C}" sibTransId="{70245BE0-8417-4256-BBB7-07FACDBBA411}"/>
    <dgm:cxn modelId="{EE56CD58-89B1-4860-A413-DFCA05CA9848}" srcId="{6106C68D-86A0-4CEB-93A6-5BB9F63FDB47}" destId="{70DDD1D0-C0CD-4855-95A8-168E0AF30C65}" srcOrd="3" destOrd="0" parTransId="{54C8C45A-DC48-4D8A-822E-B23FBA4E975D}" sibTransId="{47579EF5-2C74-49DE-AF98-09910932322E}"/>
    <dgm:cxn modelId="{0DABBECF-D6D9-4579-8452-1D01E7B7FB98}" type="presOf" srcId="{70DDD1D0-C0CD-4855-95A8-168E0AF30C65}" destId="{572B52EA-BC6E-4C84-8539-8BDDFA205C7F}" srcOrd="0" destOrd="0" presId="urn:microsoft.com/office/officeart/2005/8/layout/venn1"/>
    <dgm:cxn modelId="{DFA71A72-457A-430A-B503-10399CAB6E36}" type="presOf" srcId="{92CA7995-FEDA-4342-9F5C-066E00D3FEAD}" destId="{F6AF774D-DDCD-44E4-B30A-FF9358510F8B}" srcOrd="0" destOrd="0" presId="urn:microsoft.com/office/officeart/2005/8/layout/venn1"/>
    <dgm:cxn modelId="{C11A5307-5C87-494F-8C40-A46A25ABA71C}" type="presOf" srcId="{DBAA7319-8483-4126-8D8D-AE97820B15F0}" destId="{90B7A60E-D4A4-4382-9144-AE79DC89E168}" srcOrd="0" destOrd="0" presId="urn:microsoft.com/office/officeart/2005/8/layout/venn1"/>
    <dgm:cxn modelId="{A3331716-6A57-4D67-BBB8-79A87E332887}" srcId="{6106C68D-86A0-4CEB-93A6-5BB9F63FDB47}" destId="{AFFC5BE2-ACD8-4D8D-AFA4-A4E16B23AD69}" srcOrd="4" destOrd="0" parTransId="{8B1FE20B-2748-4A03-B08F-B7F462D1E25F}" sibTransId="{ADF59275-0795-4EE5-AE3A-31F792E1EE54}"/>
    <dgm:cxn modelId="{D3C87CB9-A6D4-46F2-985B-E077B43E085A}" type="presOf" srcId="{6106C68D-86A0-4CEB-93A6-5BB9F63FDB47}" destId="{955FE292-81EA-4410-A73F-B97583DD7400}" srcOrd="0" destOrd="0" presId="urn:microsoft.com/office/officeart/2005/8/layout/venn1"/>
    <dgm:cxn modelId="{C0706FE8-ACE1-40E0-A88D-92F928819CE2}" srcId="{6106C68D-86A0-4CEB-93A6-5BB9F63FDB47}" destId="{92CA7995-FEDA-4342-9F5C-066E00D3FEAD}" srcOrd="1" destOrd="0" parTransId="{43755BF4-21C4-4464-9136-21B5E05A182B}" sibTransId="{3B2A8CB9-0E21-43BC-B03D-226075AC48BF}"/>
    <dgm:cxn modelId="{723064B1-C760-4591-885A-D6DA430EE809}" type="presParOf" srcId="{955FE292-81EA-4410-A73F-B97583DD7400}" destId="{098003EC-C06C-4C37-A217-853B9EDA9C6F}" srcOrd="0" destOrd="0" presId="urn:microsoft.com/office/officeart/2005/8/layout/venn1"/>
    <dgm:cxn modelId="{E15C9F6F-38D6-4208-B88F-C01816690C17}" type="presParOf" srcId="{955FE292-81EA-4410-A73F-B97583DD7400}" destId="{1433FA21-6886-4E95-B188-C3CBBE2CB535}" srcOrd="1" destOrd="0" presId="urn:microsoft.com/office/officeart/2005/8/layout/venn1"/>
    <dgm:cxn modelId="{4BEFFA5F-973D-4FAB-BE5C-70CDED1037B9}" type="presParOf" srcId="{955FE292-81EA-4410-A73F-B97583DD7400}" destId="{7BDCDE21-228B-45EF-AF4E-56928CF2C08B}" srcOrd="2" destOrd="0" presId="urn:microsoft.com/office/officeart/2005/8/layout/venn1"/>
    <dgm:cxn modelId="{FC52DE51-37EC-4176-B5D5-D7C8D3420BB7}" type="presParOf" srcId="{955FE292-81EA-4410-A73F-B97583DD7400}" destId="{F6AF774D-DDCD-44E4-B30A-FF9358510F8B}" srcOrd="3" destOrd="0" presId="urn:microsoft.com/office/officeart/2005/8/layout/venn1"/>
    <dgm:cxn modelId="{74A89277-4E71-4D0A-9266-1F9AC7BCBF0C}" type="presParOf" srcId="{955FE292-81EA-4410-A73F-B97583DD7400}" destId="{56D30305-02E6-49E1-AC7D-06F737FBFFF1}" srcOrd="4" destOrd="0" presId="urn:microsoft.com/office/officeart/2005/8/layout/venn1"/>
    <dgm:cxn modelId="{87B4E292-963E-4169-9639-5132B10E533C}" type="presParOf" srcId="{955FE292-81EA-4410-A73F-B97583DD7400}" destId="{90B7A60E-D4A4-4382-9144-AE79DC89E168}" srcOrd="5" destOrd="0" presId="urn:microsoft.com/office/officeart/2005/8/layout/venn1"/>
    <dgm:cxn modelId="{798B03E1-4FCD-46F7-A1F3-0370084B4E60}" type="presParOf" srcId="{955FE292-81EA-4410-A73F-B97583DD7400}" destId="{7A7CDE5D-4F83-4D52-91A7-9262AE595EE2}" srcOrd="6" destOrd="0" presId="urn:microsoft.com/office/officeart/2005/8/layout/venn1"/>
    <dgm:cxn modelId="{4CD39F5E-6C15-48CA-B065-426C91DE0BE8}" type="presParOf" srcId="{955FE292-81EA-4410-A73F-B97583DD7400}" destId="{572B52EA-BC6E-4C84-8539-8BDDFA205C7F}" srcOrd="7" destOrd="0" presId="urn:microsoft.com/office/officeart/2005/8/layout/venn1"/>
    <dgm:cxn modelId="{AA091C88-2623-4A91-9AD9-DBC2251B8F2F}" type="presParOf" srcId="{955FE292-81EA-4410-A73F-B97583DD7400}" destId="{75DC2FEC-1919-495A-98C4-1882D665682F}" srcOrd="8" destOrd="0" presId="urn:microsoft.com/office/officeart/2005/8/layout/venn1"/>
    <dgm:cxn modelId="{BF3790CD-FB27-40F6-BD74-C3F734692FB9}" type="presParOf" srcId="{955FE292-81EA-4410-A73F-B97583DD7400}" destId="{1E059E2F-19AF-42E4-AB20-62AADDEAA1F8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05437C-5778-4AB2-A617-05FE716468E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4CC61B-BD5F-44E2-AAA5-3FFA08B111AB}">
      <dgm:prSet phldrT="[Text]"/>
      <dgm:spPr/>
      <dgm:t>
        <a:bodyPr/>
        <a:lstStyle/>
        <a:p>
          <a:pPr algn="r" rtl="1"/>
          <a:r>
            <a:rPr lang="ar-JO" b="1" dirty="0" smtClean="0"/>
            <a:t>1. إدخال البيانات </a:t>
          </a:r>
          <a:endParaRPr lang="en-US" b="1" dirty="0"/>
        </a:p>
      </dgm:t>
    </dgm:pt>
    <dgm:pt modelId="{D042FA0B-918F-4CCD-9B66-51A6FBC95E91}" type="parTrans" cxnId="{7DAA1C53-4BFA-4858-AF14-168B93D8BC42}">
      <dgm:prSet/>
      <dgm:spPr/>
      <dgm:t>
        <a:bodyPr/>
        <a:lstStyle/>
        <a:p>
          <a:endParaRPr lang="en-US"/>
        </a:p>
      </dgm:t>
    </dgm:pt>
    <dgm:pt modelId="{D68CA998-FFE6-4C78-B322-47B1EFCA9592}" type="sibTrans" cxnId="{7DAA1C53-4BFA-4858-AF14-168B93D8BC42}">
      <dgm:prSet/>
      <dgm:spPr/>
      <dgm:t>
        <a:bodyPr/>
        <a:lstStyle/>
        <a:p>
          <a:endParaRPr lang="en-US"/>
        </a:p>
      </dgm:t>
    </dgm:pt>
    <dgm:pt modelId="{ECC9B08E-2EB7-486D-9C55-C62EAAD25DE1}">
      <dgm:prSet phldrT="[Text]"/>
      <dgm:spPr/>
      <dgm:t>
        <a:bodyPr/>
        <a:lstStyle/>
        <a:p>
          <a:pPr algn="r" rtl="1"/>
          <a:r>
            <a:rPr lang="ar-JO" b="1" dirty="0" smtClean="0"/>
            <a:t>2. تصدير البيانات </a:t>
          </a:r>
          <a:endParaRPr lang="en-US" b="1" dirty="0"/>
        </a:p>
      </dgm:t>
    </dgm:pt>
    <dgm:pt modelId="{D44AFFC0-6696-436F-90FC-6C58D4BA4C43}" type="parTrans" cxnId="{B678D45B-3B6B-4D21-A360-52A7D7FA2B91}">
      <dgm:prSet/>
      <dgm:spPr/>
      <dgm:t>
        <a:bodyPr/>
        <a:lstStyle/>
        <a:p>
          <a:endParaRPr lang="en-US"/>
        </a:p>
      </dgm:t>
    </dgm:pt>
    <dgm:pt modelId="{072118EA-B233-49C9-8BA0-0A9C65E4D0FF}" type="sibTrans" cxnId="{B678D45B-3B6B-4D21-A360-52A7D7FA2B91}">
      <dgm:prSet/>
      <dgm:spPr/>
      <dgm:t>
        <a:bodyPr/>
        <a:lstStyle/>
        <a:p>
          <a:endParaRPr lang="en-US"/>
        </a:p>
      </dgm:t>
    </dgm:pt>
    <dgm:pt modelId="{59FA580A-4576-4ECA-B3EA-0A816C789402}">
      <dgm:prSet phldrT="[Text]"/>
      <dgm:spPr/>
      <dgm:t>
        <a:bodyPr/>
        <a:lstStyle/>
        <a:p>
          <a:pPr algn="r" rtl="1"/>
          <a:r>
            <a:rPr lang="ar-JO" b="1" dirty="0" smtClean="0"/>
            <a:t>3.تنظيف قائمة البيانات </a:t>
          </a:r>
          <a:endParaRPr lang="en-US" b="1" dirty="0"/>
        </a:p>
      </dgm:t>
    </dgm:pt>
    <dgm:pt modelId="{6C2852EE-F52A-4D95-8AD9-E74CB5BF56D8}" type="parTrans" cxnId="{8E52A971-9766-49AF-ADB2-B6E173A3217B}">
      <dgm:prSet/>
      <dgm:spPr/>
      <dgm:t>
        <a:bodyPr/>
        <a:lstStyle/>
        <a:p>
          <a:endParaRPr lang="en-US"/>
        </a:p>
      </dgm:t>
    </dgm:pt>
    <dgm:pt modelId="{DDEB3777-D9FC-41C2-A9B7-3EF22A7C3ADA}" type="sibTrans" cxnId="{8E52A971-9766-49AF-ADB2-B6E173A3217B}">
      <dgm:prSet/>
      <dgm:spPr/>
      <dgm:t>
        <a:bodyPr/>
        <a:lstStyle/>
        <a:p>
          <a:endParaRPr lang="en-US"/>
        </a:p>
      </dgm:t>
    </dgm:pt>
    <dgm:pt modelId="{2876DDAF-9A08-4E06-90D9-56138511791C}">
      <dgm:prSet phldrT="[Text]"/>
      <dgm:spPr/>
      <dgm:t>
        <a:bodyPr/>
        <a:lstStyle/>
        <a:p>
          <a:pPr algn="r" rtl="1"/>
          <a:r>
            <a:rPr lang="ar-JO" b="1" dirty="0" smtClean="0"/>
            <a:t>5. تحديد معدل إنتشار الإعاقة </a:t>
          </a:r>
          <a:endParaRPr lang="en-US" b="1" dirty="0"/>
        </a:p>
      </dgm:t>
    </dgm:pt>
    <dgm:pt modelId="{DCECF638-A3EA-4721-BC9E-2BF84697C1FA}" type="parTrans" cxnId="{2D198B84-7A31-434B-9540-E9B80F392B18}">
      <dgm:prSet/>
      <dgm:spPr/>
      <dgm:t>
        <a:bodyPr/>
        <a:lstStyle/>
        <a:p>
          <a:endParaRPr lang="en-US"/>
        </a:p>
      </dgm:t>
    </dgm:pt>
    <dgm:pt modelId="{8A77E161-789D-4EC2-A1B9-8C7385E4A9AA}" type="sibTrans" cxnId="{2D198B84-7A31-434B-9540-E9B80F392B18}">
      <dgm:prSet/>
      <dgm:spPr/>
      <dgm:t>
        <a:bodyPr/>
        <a:lstStyle/>
        <a:p>
          <a:endParaRPr lang="en-US"/>
        </a:p>
      </dgm:t>
    </dgm:pt>
    <dgm:pt modelId="{09395476-B9D3-49DC-94C4-4E93FDBA0C0A}">
      <dgm:prSet phldrT="[Text]"/>
      <dgm:spPr/>
      <dgm:t>
        <a:bodyPr/>
        <a:lstStyle/>
        <a:p>
          <a:pPr algn="r" rtl="1"/>
          <a:r>
            <a:rPr lang="ar-JO" b="1" dirty="0" smtClean="0"/>
            <a:t>4. إحتساب نقاط القطع / النقاط المفصلية </a:t>
          </a:r>
          <a:endParaRPr lang="en-US" b="1" dirty="0"/>
        </a:p>
      </dgm:t>
    </dgm:pt>
    <dgm:pt modelId="{61C6EBB5-4580-4CDD-BADF-AE435883F1BF}" type="parTrans" cxnId="{150F1C3B-FF06-4062-B0D3-CF5F6175D87A}">
      <dgm:prSet/>
      <dgm:spPr/>
      <dgm:t>
        <a:bodyPr/>
        <a:lstStyle/>
        <a:p>
          <a:endParaRPr lang="en-US"/>
        </a:p>
      </dgm:t>
    </dgm:pt>
    <dgm:pt modelId="{CC7799AB-273B-4400-B15F-D311762779DF}" type="sibTrans" cxnId="{150F1C3B-FF06-4062-B0D3-CF5F6175D87A}">
      <dgm:prSet/>
      <dgm:spPr/>
      <dgm:t>
        <a:bodyPr/>
        <a:lstStyle/>
        <a:p>
          <a:endParaRPr lang="en-US"/>
        </a:p>
      </dgm:t>
    </dgm:pt>
    <dgm:pt modelId="{263D407A-1DD0-4B80-8340-0A69047DCCEF}" type="pres">
      <dgm:prSet presAssocID="{3505437C-5778-4AB2-A617-05FE716468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042C6E8-D9FA-42D2-856B-4FB73768B797}" type="pres">
      <dgm:prSet presAssocID="{584CC61B-BD5F-44E2-AAA5-3FFA08B111AB}" presName="parentLin" presStyleCnt="0"/>
      <dgm:spPr/>
    </dgm:pt>
    <dgm:pt modelId="{A4AD617D-0823-45FA-84DE-A3A888C6BFFD}" type="pres">
      <dgm:prSet presAssocID="{584CC61B-BD5F-44E2-AAA5-3FFA08B111AB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A3D1E053-71FC-4CFE-BF80-1488D5DF8ADD}" type="pres">
      <dgm:prSet presAssocID="{584CC61B-BD5F-44E2-AAA5-3FFA08B111A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95C56D6-1956-4978-964E-B0AFB17C5DC9}" type="pres">
      <dgm:prSet presAssocID="{584CC61B-BD5F-44E2-AAA5-3FFA08B111AB}" presName="negativeSpace" presStyleCnt="0"/>
      <dgm:spPr/>
    </dgm:pt>
    <dgm:pt modelId="{D5F1B0D0-F757-4B93-A464-525506D9B106}" type="pres">
      <dgm:prSet presAssocID="{584CC61B-BD5F-44E2-AAA5-3FFA08B111AB}" presName="childText" presStyleLbl="conFgAcc1" presStyleIdx="0" presStyleCnt="5">
        <dgm:presLayoutVars>
          <dgm:bulletEnabled val="1"/>
        </dgm:presLayoutVars>
      </dgm:prSet>
      <dgm:spPr/>
    </dgm:pt>
    <dgm:pt modelId="{41BB106F-E865-4488-B8EA-FFAD34A817F2}" type="pres">
      <dgm:prSet presAssocID="{D68CA998-FFE6-4C78-B322-47B1EFCA9592}" presName="spaceBetweenRectangles" presStyleCnt="0"/>
      <dgm:spPr/>
    </dgm:pt>
    <dgm:pt modelId="{C06B6878-70C5-4340-A2AA-5218CB101C3D}" type="pres">
      <dgm:prSet presAssocID="{ECC9B08E-2EB7-486D-9C55-C62EAAD25DE1}" presName="parentLin" presStyleCnt="0"/>
      <dgm:spPr/>
    </dgm:pt>
    <dgm:pt modelId="{A173548A-B42F-4823-AA1D-1F985DE024DC}" type="pres">
      <dgm:prSet presAssocID="{ECC9B08E-2EB7-486D-9C55-C62EAAD25DE1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A5D35688-1D50-4ACF-BE38-A4A0366F76FB}" type="pres">
      <dgm:prSet presAssocID="{ECC9B08E-2EB7-486D-9C55-C62EAAD25DE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546D028-F35C-46C0-8AEA-7E64F38C985B}" type="pres">
      <dgm:prSet presAssocID="{ECC9B08E-2EB7-486D-9C55-C62EAAD25DE1}" presName="negativeSpace" presStyleCnt="0"/>
      <dgm:spPr/>
    </dgm:pt>
    <dgm:pt modelId="{24D2931A-DF85-4067-9ED5-6A8A234E8D46}" type="pres">
      <dgm:prSet presAssocID="{ECC9B08E-2EB7-486D-9C55-C62EAAD25DE1}" presName="childText" presStyleLbl="conFgAcc1" presStyleIdx="1" presStyleCnt="5">
        <dgm:presLayoutVars>
          <dgm:bulletEnabled val="1"/>
        </dgm:presLayoutVars>
      </dgm:prSet>
      <dgm:spPr/>
    </dgm:pt>
    <dgm:pt modelId="{06048BF8-31A5-4A7C-A7E8-D4610EF87026}" type="pres">
      <dgm:prSet presAssocID="{072118EA-B233-49C9-8BA0-0A9C65E4D0FF}" presName="spaceBetweenRectangles" presStyleCnt="0"/>
      <dgm:spPr/>
    </dgm:pt>
    <dgm:pt modelId="{2786C64D-30EE-43EB-9D38-4230FD6CFDB3}" type="pres">
      <dgm:prSet presAssocID="{59FA580A-4576-4ECA-B3EA-0A816C789402}" presName="parentLin" presStyleCnt="0"/>
      <dgm:spPr/>
    </dgm:pt>
    <dgm:pt modelId="{D9C4B9D9-F167-4848-A719-13B9DC077872}" type="pres">
      <dgm:prSet presAssocID="{59FA580A-4576-4ECA-B3EA-0A816C789402}" presName="parentLeftMargin" presStyleLbl="node1" presStyleIdx="1" presStyleCnt="5"/>
      <dgm:spPr/>
      <dgm:t>
        <a:bodyPr/>
        <a:lstStyle/>
        <a:p>
          <a:endParaRPr lang="fr-FR"/>
        </a:p>
      </dgm:t>
    </dgm:pt>
    <dgm:pt modelId="{49CE1DB3-B3EE-43B4-8EA6-6F50C27C068B}" type="pres">
      <dgm:prSet presAssocID="{59FA580A-4576-4ECA-B3EA-0A816C78940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B5B8CA-AAE2-4AE1-A897-896642191EF4}" type="pres">
      <dgm:prSet presAssocID="{59FA580A-4576-4ECA-B3EA-0A816C789402}" presName="negativeSpace" presStyleCnt="0"/>
      <dgm:spPr/>
    </dgm:pt>
    <dgm:pt modelId="{522DD451-421B-422A-95A2-A324D1A48838}" type="pres">
      <dgm:prSet presAssocID="{59FA580A-4576-4ECA-B3EA-0A816C789402}" presName="childText" presStyleLbl="conFgAcc1" presStyleIdx="2" presStyleCnt="5">
        <dgm:presLayoutVars>
          <dgm:bulletEnabled val="1"/>
        </dgm:presLayoutVars>
      </dgm:prSet>
      <dgm:spPr/>
    </dgm:pt>
    <dgm:pt modelId="{35CE2180-B0A8-4F81-B21C-988EF1FED1FA}" type="pres">
      <dgm:prSet presAssocID="{DDEB3777-D9FC-41C2-A9B7-3EF22A7C3ADA}" presName="spaceBetweenRectangles" presStyleCnt="0"/>
      <dgm:spPr/>
    </dgm:pt>
    <dgm:pt modelId="{17EA2211-FB47-4A4A-BFA0-9720A3D12DD8}" type="pres">
      <dgm:prSet presAssocID="{09395476-B9D3-49DC-94C4-4E93FDBA0C0A}" presName="parentLin" presStyleCnt="0"/>
      <dgm:spPr/>
    </dgm:pt>
    <dgm:pt modelId="{C89AA4EB-F62C-40DF-8A37-C33F57B9FC93}" type="pres">
      <dgm:prSet presAssocID="{09395476-B9D3-49DC-94C4-4E93FDBA0C0A}" presName="parentLeftMargin" presStyleLbl="node1" presStyleIdx="2" presStyleCnt="5"/>
      <dgm:spPr/>
      <dgm:t>
        <a:bodyPr/>
        <a:lstStyle/>
        <a:p>
          <a:endParaRPr lang="fr-FR"/>
        </a:p>
      </dgm:t>
    </dgm:pt>
    <dgm:pt modelId="{DC281FD4-538A-475A-86DA-29660F9CBA1A}" type="pres">
      <dgm:prSet presAssocID="{09395476-B9D3-49DC-94C4-4E93FDBA0C0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A408DE-06E9-473B-8AB5-B8C98A9457F5}" type="pres">
      <dgm:prSet presAssocID="{09395476-B9D3-49DC-94C4-4E93FDBA0C0A}" presName="negativeSpace" presStyleCnt="0"/>
      <dgm:spPr/>
    </dgm:pt>
    <dgm:pt modelId="{F3B453A5-0739-4D34-8A1A-A44E79282C25}" type="pres">
      <dgm:prSet presAssocID="{09395476-B9D3-49DC-94C4-4E93FDBA0C0A}" presName="childText" presStyleLbl="conFgAcc1" presStyleIdx="3" presStyleCnt="5">
        <dgm:presLayoutVars>
          <dgm:bulletEnabled val="1"/>
        </dgm:presLayoutVars>
      </dgm:prSet>
      <dgm:spPr/>
    </dgm:pt>
    <dgm:pt modelId="{6EBCC503-02E9-471D-9BBB-E292646EB613}" type="pres">
      <dgm:prSet presAssocID="{CC7799AB-273B-4400-B15F-D311762779DF}" presName="spaceBetweenRectangles" presStyleCnt="0"/>
      <dgm:spPr/>
    </dgm:pt>
    <dgm:pt modelId="{9853790F-59BB-493B-8FB3-5027E1CD1D70}" type="pres">
      <dgm:prSet presAssocID="{2876DDAF-9A08-4E06-90D9-56138511791C}" presName="parentLin" presStyleCnt="0"/>
      <dgm:spPr/>
    </dgm:pt>
    <dgm:pt modelId="{CD3699FF-FDF4-4EF6-A57C-97A29C0F9B01}" type="pres">
      <dgm:prSet presAssocID="{2876DDAF-9A08-4E06-90D9-56138511791C}" presName="parentLeftMargin" presStyleLbl="node1" presStyleIdx="3" presStyleCnt="5"/>
      <dgm:spPr/>
      <dgm:t>
        <a:bodyPr/>
        <a:lstStyle/>
        <a:p>
          <a:endParaRPr lang="fr-FR"/>
        </a:p>
      </dgm:t>
    </dgm:pt>
    <dgm:pt modelId="{611B18BD-DE7E-414D-80A6-EACADCF37BB6}" type="pres">
      <dgm:prSet presAssocID="{2876DDAF-9A08-4E06-90D9-56138511791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1C5AF4-D277-4A65-83B8-35E67E4C7566}" type="pres">
      <dgm:prSet presAssocID="{2876DDAF-9A08-4E06-90D9-56138511791C}" presName="negativeSpace" presStyleCnt="0"/>
      <dgm:spPr/>
    </dgm:pt>
    <dgm:pt modelId="{13EC46E1-0C71-4AF3-B918-922977950035}" type="pres">
      <dgm:prSet presAssocID="{2876DDAF-9A08-4E06-90D9-56138511791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E153E90-4D25-4AF6-988B-6C2C54DAE364}" type="presOf" srcId="{584CC61B-BD5F-44E2-AAA5-3FFA08B111AB}" destId="{A4AD617D-0823-45FA-84DE-A3A888C6BFFD}" srcOrd="0" destOrd="0" presId="urn:microsoft.com/office/officeart/2005/8/layout/list1"/>
    <dgm:cxn modelId="{9E2B1F71-FE96-4C19-AA75-C4F16907189B}" type="presOf" srcId="{59FA580A-4576-4ECA-B3EA-0A816C789402}" destId="{49CE1DB3-B3EE-43B4-8EA6-6F50C27C068B}" srcOrd="1" destOrd="0" presId="urn:microsoft.com/office/officeart/2005/8/layout/list1"/>
    <dgm:cxn modelId="{B9BC946F-40C8-4C3C-960F-FF173051D760}" type="presOf" srcId="{ECC9B08E-2EB7-486D-9C55-C62EAAD25DE1}" destId="{A5D35688-1D50-4ACF-BE38-A4A0366F76FB}" srcOrd="1" destOrd="0" presId="urn:microsoft.com/office/officeart/2005/8/layout/list1"/>
    <dgm:cxn modelId="{75912011-DA05-4325-B9C1-ACA1B774A9CE}" type="presOf" srcId="{59FA580A-4576-4ECA-B3EA-0A816C789402}" destId="{D9C4B9D9-F167-4848-A719-13B9DC077872}" srcOrd="0" destOrd="0" presId="urn:microsoft.com/office/officeart/2005/8/layout/list1"/>
    <dgm:cxn modelId="{8E52A971-9766-49AF-ADB2-B6E173A3217B}" srcId="{3505437C-5778-4AB2-A617-05FE716468E8}" destId="{59FA580A-4576-4ECA-B3EA-0A816C789402}" srcOrd="2" destOrd="0" parTransId="{6C2852EE-F52A-4D95-8AD9-E74CB5BF56D8}" sibTransId="{DDEB3777-D9FC-41C2-A9B7-3EF22A7C3ADA}"/>
    <dgm:cxn modelId="{7DAA1C53-4BFA-4858-AF14-168B93D8BC42}" srcId="{3505437C-5778-4AB2-A617-05FE716468E8}" destId="{584CC61B-BD5F-44E2-AAA5-3FFA08B111AB}" srcOrd="0" destOrd="0" parTransId="{D042FA0B-918F-4CCD-9B66-51A6FBC95E91}" sibTransId="{D68CA998-FFE6-4C78-B322-47B1EFCA9592}"/>
    <dgm:cxn modelId="{AA3891A8-B260-470B-A05C-9AD093C709AC}" type="presOf" srcId="{2876DDAF-9A08-4E06-90D9-56138511791C}" destId="{611B18BD-DE7E-414D-80A6-EACADCF37BB6}" srcOrd="1" destOrd="0" presId="urn:microsoft.com/office/officeart/2005/8/layout/list1"/>
    <dgm:cxn modelId="{B678D45B-3B6B-4D21-A360-52A7D7FA2B91}" srcId="{3505437C-5778-4AB2-A617-05FE716468E8}" destId="{ECC9B08E-2EB7-486D-9C55-C62EAAD25DE1}" srcOrd="1" destOrd="0" parTransId="{D44AFFC0-6696-436F-90FC-6C58D4BA4C43}" sibTransId="{072118EA-B233-49C9-8BA0-0A9C65E4D0FF}"/>
    <dgm:cxn modelId="{2F0F3F12-948E-4386-BA81-816D6CB8E294}" type="presOf" srcId="{ECC9B08E-2EB7-486D-9C55-C62EAAD25DE1}" destId="{A173548A-B42F-4823-AA1D-1F985DE024DC}" srcOrd="0" destOrd="0" presId="urn:microsoft.com/office/officeart/2005/8/layout/list1"/>
    <dgm:cxn modelId="{150F1C3B-FF06-4062-B0D3-CF5F6175D87A}" srcId="{3505437C-5778-4AB2-A617-05FE716468E8}" destId="{09395476-B9D3-49DC-94C4-4E93FDBA0C0A}" srcOrd="3" destOrd="0" parTransId="{61C6EBB5-4580-4CDD-BADF-AE435883F1BF}" sibTransId="{CC7799AB-273B-4400-B15F-D311762779DF}"/>
    <dgm:cxn modelId="{829245FA-1407-4945-81E9-5A19550D8CA5}" type="presOf" srcId="{584CC61B-BD5F-44E2-AAA5-3FFA08B111AB}" destId="{A3D1E053-71FC-4CFE-BF80-1488D5DF8ADD}" srcOrd="1" destOrd="0" presId="urn:microsoft.com/office/officeart/2005/8/layout/list1"/>
    <dgm:cxn modelId="{8F5FC7A9-FBEA-45CF-8006-156AA066F794}" type="presOf" srcId="{09395476-B9D3-49DC-94C4-4E93FDBA0C0A}" destId="{C89AA4EB-F62C-40DF-8A37-C33F57B9FC93}" srcOrd="0" destOrd="0" presId="urn:microsoft.com/office/officeart/2005/8/layout/list1"/>
    <dgm:cxn modelId="{6EA4540A-F0A8-4AF9-925F-DDE78C638671}" type="presOf" srcId="{09395476-B9D3-49DC-94C4-4E93FDBA0C0A}" destId="{DC281FD4-538A-475A-86DA-29660F9CBA1A}" srcOrd="1" destOrd="0" presId="urn:microsoft.com/office/officeart/2005/8/layout/list1"/>
    <dgm:cxn modelId="{2D198B84-7A31-434B-9540-E9B80F392B18}" srcId="{3505437C-5778-4AB2-A617-05FE716468E8}" destId="{2876DDAF-9A08-4E06-90D9-56138511791C}" srcOrd="4" destOrd="0" parTransId="{DCECF638-A3EA-4721-BC9E-2BF84697C1FA}" sibTransId="{8A77E161-789D-4EC2-A1B9-8C7385E4A9AA}"/>
    <dgm:cxn modelId="{C6EBD175-6B3B-4127-953F-1D9EDEB7F1D2}" type="presOf" srcId="{3505437C-5778-4AB2-A617-05FE716468E8}" destId="{263D407A-1DD0-4B80-8340-0A69047DCCEF}" srcOrd="0" destOrd="0" presId="urn:microsoft.com/office/officeart/2005/8/layout/list1"/>
    <dgm:cxn modelId="{6920DA81-87F1-4D43-9F1B-EC7BACAAD112}" type="presOf" srcId="{2876DDAF-9A08-4E06-90D9-56138511791C}" destId="{CD3699FF-FDF4-4EF6-A57C-97A29C0F9B01}" srcOrd="0" destOrd="0" presId="urn:microsoft.com/office/officeart/2005/8/layout/list1"/>
    <dgm:cxn modelId="{138BBA2D-0FB8-4429-832F-287556889C9A}" type="presParOf" srcId="{263D407A-1DD0-4B80-8340-0A69047DCCEF}" destId="{8042C6E8-D9FA-42D2-856B-4FB73768B797}" srcOrd="0" destOrd="0" presId="urn:microsoft.com/office/officeart/2005/8/layout/list1"/>
    <dgm:cxn modelId="{AEEC31A1-216D-49DA-B734-3703E70061F4}" type="presParOf" srcId="{8042C6E8-D9FA-42D2-856B-4FB73768B797}" destId="{A4AD617D-0823-45FA-84DE-A3A888C6BFFD}" srcOrd="0" destOrd="0" presId="urn:microsoft.com/office/officeart/2005/8/layout/list1"/>
    <dgm:cxn modelId="{BCAD76A6-CA8B-4825-95F4-C09C6B459734}" type="presParOf" srcId="{8042C6E8-D9FA-42D2-856B-4FB73768B797}" destId="{A3D1E053-71FC-4CFE-BF80-1488D5DF8ADD}" srcOrd="1" destOrd="0" presId="urn:microsoft.com/office/officeart/2005/8/layout/list1"/>
    <dgm:cxn modelId="{C85B4690-F075-486E-A958-9B7EC9270CA2}" type="presParOf" srcId="{263D407A-1DD0-4B80-8340-0A69047DCCEF}" destId="{395C56D6-1956-4978-964E-B0AFB17C5DC9}" srcOrd="1" destOrd="0" presId="urn:microsoft.com/office/officeart/2005/8/layout/list1"/>
    <dgm:cxn modelId="{DB1D1498-0BBE-4536-BA3E-9CD40DA31712}" type="presParOf" srcId="{263D407A-1DD0-4B80-8340-0A69047DCCEF}" destId="{D5F1B0D0-F757-4B93-A464-525506D9B106}" srcOrd="2" destOrd="0" presId="urn:microsoft.com/office/officeart/2005/8/layout/list1"/>
    <dgm:cxn modelId="{98FC6F89-2253-47A4-AB47-1E672DAE5797}" type="presParOf" srcId="{263D407A-1DD0-4B80-8340-0A69047DCCEF}" destId="{41BB106F-E865-4488-B8EA-FFAD34A817F2}" srcOrd="3" destOrd="0" presId="urn:microsoft.com/office/officeart/2005/8/layout/list1"/>
    <dgm:cxn modelId="{E19C6C1F-88B9-4BA4-BE68-1017248C4B38}" type="presParOf" srcId="{263D407A-1DD0-4B80-8340-0A69047DCCEF}" destId="{C06B6878-70C5-4340-A2AA-5218CB101C3D}" srcOrd="4" destOrd="0" presId="urn:microsoft.com/office/officeart/2005/8/layout/list1"/>
    <dgm:cxn modelId="{A9B2F83A-4CEF-44D7-AD02-44C52E9DB8AE}" type="presParOf" srcId="{C06B6878-70C5-4340-A2AA-5218CB101C3D}" destId="{A173548A-B42F-4823-AA1D-1F985DE024DC}" srcOrd="0" destOrd="0" presId="urn:microsoft.com/office/officeart/2005/8/layout/list1"/>
    <dgm:cxn modelId="{FEE892EA-44A1-49A9-A7F3-FE6E7B08E8FB}" type="presParOf" srcId="{C06B6878-70C5-4340-A2AA-5218CB101C3D}" destId="{A5D35688-1D50-4ACF-BE38-A4A0366F76FB}" srcOrd="1" destOrd="0" presId="urn:microsoft.com/office/officeart/2005/8/layout/list1"/>
    <dgm:cxn modelId="{9596D0E3-31B5-4B77-8B4E-15CEDC01DC73}" type="presParOf" srcId="{263D407A-1DD0-4B80-8340-0A69047DCCEF}" destId="{1546D028-F35C-46C0-8AEA-7E64F38C985B}" srcOrd="5" destOrd="0" presId="urn:microsoft.com/office/officeart/2005/8/layout/list1"/>
    <dgm:cxn modelId="{868A4313-6F79-4471-832E-4663AF266550}" type="presParOf" srcId="{263D407A-1DD0-4B80-8340-0A69047DCCEF}" destId="{24D2931A-DF85-4067-9ED5-6A8A234E8D46}" srcOrd="6" destOrd="0" presId="urn:microsoft.com/office/officeart/2005/8/layout/list1"/>
    <dgm:cxn modelId="{30F928B8-8006-4C79-A044-28205CA4318E}" type="presParOf" srcId="{263D407A-1DD0-4B80-8340-0A69047DCCEF}" destId="{06048BF8-31A5-4A7C-A7E8-D4610EF87026}" srcOrd="7" destOrd="0" presId="urn:microsoft.com/office/officeart/2005/8/layout/list1"/>
    <dgm:cxn modelId="{910C82C3-E05F-4529-9ED7-300F9213BEC7}" type="presParOf" srcId="{263D407A-1DD0-4B80-8340-0A69047DCCEF}" destId="{2786C64D-30EE-43EB-9D38-4230FD6CFDB3}" srcOrd="8" destOrd="0" presId="urn:microsoft.com/office/officeart/2005/8/layout/list1"/>
    <dgm:cxn modelId="{3AECB51E-97C7-4EF1-83ED-DC913E14B35D}" type="presParOf" srcId="{2786C64D-30EE-43EB-9D38-4230FD6CFDB3}" destId="{D9C4B9D9-F167-4848-A719-13B9DC077872}" srcOrd="0" destOrd="0" presId="urn:microsoft.com/office/officeart/2005/8/layout/list1"/>
    <dgm:cxn modelId="{15EAEE15-F493-4703-B7BF-9AA05C025960}" type="presParOf" srcId="{2786C64D-30EE-43EB-9D38-4230FD6CFDB3}" destId="{49CE1DB3-B3EE-43B4-8EA6-6F50C27C068B}" srcOrd="1" destOrd="0" presId="urn:microsoft.com/office/officeart/2005/8/layout/list1"/>
    <dgm:cxn modelId="{4B6CE2F4-C487-48A9-BD85-66B732C889F1}" type="presParOf" srcId="{263D407A-1DD0-4B80-8340-0A69047DCCEF}" destId="{2DB5B8CA-AAE2-4AE1-A897-896642191EF4}" srcOrd="9" destOrd="0" presId="urn:microsoft.com/office/officeart/2005/8/layout/list1"/>
    <dgm:cxn modelId="{A5C7AF2D-C0EF-4922-9FB6-B265C8FB3DFF}" type="presParOf" srcId="{263D407A-1DD0-4B80-8340-0A69047DCCEF}" destId="{522DD451-421B-422A-95A2-A324D1A48838}" srcOrd="10" destOrd="0" presId="urn:microsoft.com/office/officeart/2005/8/layout/list1"/>
    <dgm:cxn modelId="{B84C48AC-D056-4E7D-A775-81EDE691894C}" type="presParOf" srcId="{263D407A-1DD0-4B80-8340-0A69047DCCEF}" destId="{35CE2180-B0A8-4F81-B21C-988EF1FED1FA}" srcOrd="11" destOrd="0" presId="urn:microsoft.com/office/officeart/2005/8/layout/list1"/>
    <dgm:cxn modelId="{84AD930C-D77B-4E36-BBFE-EF66D977C650}" type="presParOf" srcId="{263D407A-1DD0-4B80-8340-0A69047DCCEF}" destId="{17EA2211-FB47-4A4A-BFA0-9720A3D12DD8}" srcOrd="12" destOrd="0" presId="urn:microsoft.com/office/officeart/2005/8/layout/list1"/>
    <dgm:cxn modelId="{1B63F9BB-C782-464D-8901-701D92FB8353}" type="presParOf" srcId="{17EA2211-FB47-4A4A-BFA0-9720A3D12DD8}" destId="{C89AA4EB-F62C-40DF-8A37-C33F57B9FC93}" srcOrd="0" destOrd="0" presId="urn:microsoft.com/office/officeart/2005/8/layout/list1"/>
    <dgm:cxn modelId="{932C34E9-96CA-43B9-AD5C-7357D6E440D1}" type="presParOf" srcId="{17EA2211-FB47-4A4A-BFA0-9720A3D12DD8}" destId="{DC281FD4-538A-475A-86DA-29660F9CBA1A}" srcOrd="1" destOrd="0" presId="urn:microsoft.com/office/officeart/2005/8/layout/list1"/>
    <dgm:cxn modelId="{A362A154-99A3-4B9F-9C8F-C9F69212703B}" type="presParOf" srcId="{263D407A-1DD0-4B80-8340-0A69047DCCEF}" destId="{D2A408DE-06E9-473B-8AB5-B8C98A9457F5}" srcOrd="13" destOrd="0" presId="urn:microsoft.com/office/officeart/2005/8/layout/list1"/>
    <dgm:cxn modelId="{F8AC4233-4148-415E-A8DC-D3EF0C26C0EE}" type="presParOf" srcId="{263D407A-1DD0-4B80-8340-0A69047DCCEF}" destId="{F3B453A5-0739-4D34-8A1A-A44E79282C25}" srcOrd="14" destOrd="0" presId="urn:microsoft.com/office/officeart/2005/8/layout/list1"/>
    <dgm:cxn modelId="{F3759E58-4C14-48E6-9C8D-7FEB54DF6AA6}" type="presParOf" srcId="{263D407A-1DD0-4B80-8340-0A69047DCCEF}" destId="{6EBCC503-02E9-471D-9BBB-E292646EB613}" srcOrd="15" destOrd="0" presId="urn:microsoft.com/office/officeart/2005/8/layout/list1"/>
    <dgm:cxn modelId="{DED1A9B7-F8AD-498F-877F-C02E4118FFC8}" type="presParOf" srcId="{263D407A-1DD0-4B80-8340-0A69047DCCEF}" destId="{9853790F-59BB-493B-8FB3-5027E1CD1D70}" srcOrd="16" destOrd="0" presId="urn:microsoft.com/office/officeart/2005/8/layout/list1"/>
    <dgm:cxn modelId="{AE6DB04B-F17C-421F-996D-92D00ECA9D57}" type="presParOf" srcId="{9853790F-59BB-493B-8FB3-5027E1CD1D70}" destId="{CD3699FF-FDF4-4EF6-A57C-97A29C0F9B01}" srcOrd="0" destOrd="0" presId="urn:microsoft.com/office/officeart/2005/8/layout/list1"/>
    <dgm:cxn modelId="{79075E98-58EF-43E2-B125-E736438C098B}" type="presParOf" srcId="{9853790F-59BB-493B-8FB3-5027E1CD1D70}" destId="{611B18BD-DE7E-414D-80A6-EACADCF37BB6}" srcOrd="1" destOrd="0" presId="urn:microsoft.com/office/officeart/2005/8/layout/list1"/>
    <dgm:cxn modelId="{52703DBA-9388-4714-9A77-F4DE3ACC165E}" type="presParOf" srcId="{263D407A-1DD0-4B80-8340-0A69047DCCEF}" destId="{EE1C5AF4-D277-4A65-83B8-35E67E4C7566}" srcOrd="17" destOrd="0" presId="urn:microsoft.com/office/officeart/2005/8/layout/list1"/>
    <dgm:cxn modelId="{C185B6C9-FB44-4C94-A231-04AD4E8CC929}" type="presParOf" srcId="{263D407A-1DD0-4B80-8340-0A69047DCCEF}" destId="{13EC46E1-0C71-4AF3-B918-92297795003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8003EC-C06C-4C37-A217-853B9EDA9C6F}">
      <dsp:nvSpPr>
        <dsp:cNvPr id="0" name=""/>
        <dsp:cNvSpPr/>
      </dsp:nvSpPr>
      <dsp:spPr>
        <a:xfrm>
          <a:off x="2968892" y="0"/>
          <a:ext cx="3101562" cy="310156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433FA21-6886-4E95-B188-C3CBBE2CB535}">
      <dsp:nvSpPr>
        <dsp:cNvPr id="0" name=""/>
        <dsp:cNvSpPr/>
      </dsp:nvSpPr>
      <dsp:spPr>
        <a:xfrm>
          <a:off x="3859442" y="45009"/>
          <a:ext cx="1411807" cy="10587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solidFill>
                <a:srgbClr val="000000"/>
              </a:solidFill>
            </a:rPr>
            <a:t>العرق </a:t>
          </a:r>
          <a:endParaRPr lang="en-US" sz="2400" kern="1200" dirty="0">
            <a:solidFill>
              <a:srgbClr val="000000"/>
            </a:solidFill>
          </a:endParaRPr>
        </a:p>
      </dsp:txBody>
      <dsp:txXfrm>
        <a:off x="3859442" y="45009"/>
        <a:ext cx="1411807" cy="1058779"/>
      </dsp:txXfrm>
    </dsp:sp>
    <dsp:sp modelId="{7BDCDE21-228B-45EF-AF4E-56928CF2C08B}">
      <dsp:nvSpPr>
        <dsp:cNvPr id="0" name=""/>
        <dsp:cNvSpPr/>
      </dsp:nvSpPr>
      <dsp:spPr>
        <a:xfrm>
          <a:off x="4405511" y="784851"/>
          <a:ext cx="3101562" cy="3101562"/>
        </a:xfrm>
        <a:prstGeom prst="ellipse">
          <a:avLst/>
        </a:prstGeom>
        <a:solidFill>
          <a:schemeClr val="accent5">
            <a:alpha val="50000"/>
            <a:hueOff val="4398762"/>
            <a:satOff val="-13109"/>
            <a:lumOff val="-4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6AF774D-DDCD-44E4-B30A-FF9358510F8B}">
      <dsp:nvSpPr>
        <dsp:cNvPr id="0" name=""/>
        <dsp:cNvSpPr/>
      </dsp:nvSpPr>
      <dsp:spPr>
        <a:xfrm>
          <a:off x="6254252" y="1539943"/>
          <a:ext cx="975150" cy="8393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solidFill>
                <a:srgbClr val="000000"/>
              </a:solidFill>
            </a:rPr>
            <a:t>التوجة الجنسي </a:t>
          </a:r>
          <a:endParaRPr lang="en-US" sz="2400" kern="1200" dirty="0">
            <a:solidFill>
              <a:srgbClr val="000000"/>
            </a:solidFill>
          </a:endParaRPr>
        </a:p>
      </dsp:txBody>
      <dsp:txXfrm>
        <a:off x="6254252" y="1539943"/>
        <a:ext cx="975150" cy="839322"/>
      </dsp:txXfrm>
    </dsp:sp>
    <dsp:sp modelId="{56D30305-02E6-49E1-AC7D-06F737FBFFF1}">
      <dsp:nvSpPr>
        <dsp:cNvPr id="0" name=""/>
        <dsp:cNvSpPr/>
      </dsp:nvSpPr>
      <dsp:spPr>
        <a:xfrm>
          <a:off x="3693981" y="1913551"/>
          <a:ext cx="3101562" cy="3072216"/>
        </a:xfrm>
        <a:prstGeom prst="ellipse">
          <a:avLst/>
        </a:prstGeom>
        <a:solidFill>
          <a:schemeClr val="accent5">
            <a:alpha val="50000"/>
            <a:hueOff val="8797525"/>
            <a:satOff val="-26218"/>
            <a:lumOff val="-82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0B7A60E-D4A4-4382-9144-AE79DC89E168}">
      <dsp:nvSpPr>
        <dsp:cNvPr id="0" name=""/>
        <dsp:cNvSpPr/>
      </dsp:nvSpPr>
      <dsp:spPr>
        <a:xfrm>
          <a:off x="5848811" y="3780399"/>
          <a:ext cx="1882785" cy="13189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5848811" y="3780399"/>
        <a:ext cx="1882785" cy="1318984"/>
      </dsp:txXfrm>
    </dsp:sp>
    <dsp:sp modelId="{7A7CDE5D-4F83-4D52-91A7-9262AE595EE2}">
      <dsp:nvSpPr>
        <dsp:cNvPr id="0" name=""/>
        <dsp:cNvSpPr/>
      </dsp:nvSpPr>
      <dsp:spPr>
        <a:xfrm>
          <a:off x="2118868" y="2018526"/>
          <a:ext cx="3101562" cy="3101562"/>
        </a:xfrm>
        <a:prstGeom prst="ellipse">
          <a:avLst/>
        </a:prstGeom>
        <a:solidFill>
          <a:schemeClr val="accent5">
            <a:alpha val="50000"/>
            <a:hueOff val="13196287"/>
            <a:satOff val="-39327"/>
            <a:lumOff val="-1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72B52EA-BC6E-4C84-8539-8BDDFA205C7F}">
      <dsp:nvSpPr>
        <dsp:cNvPr id="0" name=""/>
        <dsp:cNvSpPr/>
      </dsp:nvSpPr>
      <dsp:spPr>
        <a:xfrm>
          <a:off x="1069433" y="3780399"/>
          <a:ext cx="1882785" cy="13189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1069433" y="3780399"/>
        <a:ext cx="1882785" cy="1318984"/>
      </dsp:txXfrm>
    </dsp:sp>
    <dsp:sp modelId="{75DC2FEC-1919-495A-98C4-1882D665682F}">
      <dsp:nvSpPr>
        <dsp:cNvPr id="0" name=""/>
        <dsp:cNvSpPr/>
      </dsp:nvSpPr>
      <dsp:spPr>
        <a:xfrm>
          <a:off x="1528724" y="533355"/>
          <a:ext cx="3101562" cy="3101562"/>
        </a:xfrm>
        <a:prstGeom prst="ellipse">
          <a:avLst/>
        </a:prstGeom>
        <a:solidFill>
          <a:schemeClr val="accent5">
            <a:alpha val="50000"/>
            <a:hueOff val="17595049"/>
            <a:satOff val="-52436"/>
            <a:lumOff val="-164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E059E2F-19AF-42E4-AB20-62AADDEAA1F8}">
      <dsp:nvSpPr>
        <dsp:cNvPr id="0" name=""/>
        <dsp:cNvSpPr/>
      </dsp:nvSpPr>
      <dsp:spPr>
        <a:xfrm>
          <a:off x="1645921" y="1375241"/>
          <a:ext cx="1275681" cy="9588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b="1" kern="1200" dirty="0" smtClean="0">
              <a:solidFill>
                <a:srgbClr val="000000"/>
              </a:solidFill>
            </a:rPr>
            <a:t>الإعاقة</a:t>
          </a:r>
          <a:r>
            <a:rPr lang="ar-JO" sz="4300" b="1" kern="1200" dirty="0" smtClean="0">
              <a:solidFill>
                <a:srgbClr val="000000"/>
              </a:solidFill>
            </a:rPr>
            <a:t> </a:t>
          </a:r>
          <a:endParaRPr lang="en-US" sz="4300" b="1" kern="1200" dirty="0">
            <a:solidFill>
              <a:srgbClr val="000000"/>
            </a:solidFill>
          </a:endParaRPr>
        </a:p>
      </dsp:txBody>
      <dsp:txXfrm>
        <a:off x="1645921" y="1375241"/>
        <a:ext cx="1275681" cy="9588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1B0D0-F757-4B93-A464-525506D9B106}">
      <dsp:nvSpPr>
        <dsp:cNvPr id="0" name=""/>
        <dsp:cNvSpPr/>
      </dsp:nvSpPr>
      <dsp:spPr>
        <a:xfrm>
          <a:off x="0" y="312334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1E053-71FC-4CFE-BF80-1488D5DF8ADD}">
      <dsp:nvSpPr>
        <dsp:cNvPr id="0" name=""/>
        <dsp:cNvSpPr/>
      </dsp:nvSpPr>
      <dsp:spPr>
        <a:xfrm>
          <a:off x="405891" y="17134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/>
            <a:t>1. إدخال البيانات </a:t>
          </a:r>
          <a:endParaRPr lang="en-US" sz="2000" b="1" kern="1200" dirty="0"/>
        </a:p>
      </dsp:txBody>
      <dsp:txXfrm>
        <a:off x="434712" y="45955"/>
        <a:ext cx="5624843" cy="532758"/>
      </dsp:txXfrm>
    </dsp:sp>
    <dsp:sp modelId="{24D2931A-DF85-4067-9ED5-6A8A234E8D46}">
      <dsp:nvSpPr>
        <dsp:cNvPr id="0" name=""/>
        <dsp:cNvSpPr/>
      </dsp:nvSpPr>
      <dsp:spPr>
        <a:xfrm>
          <a:off x="0" y="1219535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35688-1D50-4ACF-BE38-A4A0366F76FB}">
      <dsp:nvSpPr>
        <dsp:cNvPr id="0" name=""/>
        <dsp:cNvSpPr/>
      </dsp:nvSpPr>
      <dsp:spPr>
        <a:xfrm>
          <a:off x="405891" y="924335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/>
            <a:t>2. تصدير البيانات </a:t>
          </a:r>
          <a:endParaRPr lang="en-US" sz="2000" b="1" kern="1200" dirty="0"/>
        </a:p>
      </dsp:txBody>
      <dsp:txXfrm>
        <a:off x="434712" y="953156"/>
        <a:ext cx="5624843" cy="532758"/>
      </dsp:txXfrm>
    </dsp:sp>
    <dsp:sp modelId="{522DD451-421B-422A-95A2-A324D1A48838}">
      <dsp:nvSpPr>
        <dsp:cNvPr id="0" name=""/>
        <dsp:cNvSpPr/>
      </dsp:nvSpPr>
      <dsp:spPr>
        <a:xfrm>
          <a:off x="0" y="2126735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E1DB3-B3EE-43B4-8EA6-6F50C27C068B}">
      <dsp:nvSpPr>
        <dsp:cNvPr id="0" name=""/>
        <dsp:cNvSpPr/>
      </dsp:nvSpPr>
      <dsp:spPr>
        <a:xfrm>
          <a:off x="405891" y="1831535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/>
            <a:t>3.تنظيف قائمة البيانات </a:t>
          </a:r>
          <a:endParaRPr lang="en-US" sz="2000" b="1" kern="1200" dirty="0"/>
        </a:p>
      </dsp:txBody>
      <dsp:txXfrm>
        <a:off x="434712" y="1860356"/>
        <a:ext cx="5624843" cy="532758"/>
      </dsp:txXfrm>
    </dsp:sp>
    <dsp:sp modelId="{F3B453A5-0739-4D34-8A1A-A44E79282C25}">
      <dsp:nvSpPr>
        <dsp:cNvPr id="0" name=""/>
        <dsp:cNvSpPr/>
      </dsp:nvSpPr>
      <dsp:spPr>
        <a:xfrm>
          <a:off x="0" y="3033935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281FD4-538A-475A-86DA-29660F9CBA1A}">
      <dsp:nvSpPr>
        <dsp:cNvPr id="0" name=""/>
        <dsp:cNvSpPr/>
      </dsp:nvSpPr>
      <dsp:spPr>
        <a:xfrm>
          <a:off x="405891" y="2738735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/>
            <a:t>4. إحتساب نقاط القطع / النقاط المفصلية </a:t>
          </a:r>
          <a:endParaRPr lang="en-US" sz="2000" b="1" kern="1200" dirty="0"/>
        </a:p>
      </dsp:txBody>
      <dsp:txXfrm>
        <a:off x="434712" y="2767556"/>
        <a:ext cx="5624843" cy="532758"/>
      </dsp:txXfrm>
    </dsp:sp>
    <dsp:sp modelId="{13EC46E1-0C71-4AF3-B918-922977950035}">
      <dsp:nvSpPr>
        <dsp:cNvPr id="0" name=""/>
        <dsp:cNvSpPr/>
      </dsp:nvSpPr>
      <dsp:spPr>
        <a:xfrm>
          <a:off x="0" y="3941135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B18BD-DE7E-414D-80A6-EACADCF37BB6}">
      <dsp:nvSpPr>
        <dsp:cNvPr id="0" name=""/>
        <dsp:cNvSpPr/>
      </dsp:nvSpPr>
      <dsp:spPr>
        <a:xfrm>
          <a:off x="405891" y="3645935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/>
            <a:t>5. تحديد معدل إنتشار الإعاقة </a:t>
          </a:r>
          <a:endParaRPr lang="en-US" sz="2000" b="1" kern="1200" dirty="0"/>
        </a:p>
      </dsp:txBody>
      <dsp:txXfrm>
        <a:off x="434712" y="3674756"/>
        <a:ext cx="5624843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7984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872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JO" dirty="0" smtClean="0"/>
              <a:t>شريحه إختيارية:</a:t>
            </a:r>
          </a:p>
          <a:p>
            <a:pPr algn="r" rtl="1"/>
            <a:r>
              <a:rPr lang="ar-JO" dirty="0" smtClean="0"/>
              <a:t>يمكنك</a:t>
            </a:r>
            <a:r>
              <a:rPr lang="ar-JO" baseline="0" dirty="0" smtClean="0"/>
              <a:t> إضافه هذة الشريحه في حال سأل موظف التعداد لماذا قد تختلف نقاط الفصل ت من تدخل لأخر أو من مشروع لأخر </a:t>
            </a:r>
            <a:endParaRPr lang="ar-JO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921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JO" dirty="0" smtClean="0"/>
              <a:t>اشرح أننا سننظر في الخطوتين 2 و 3. بينما</a:t>
            </a:r>
            <a:r>
              <a:rPr lang="ar-JO" baseline="0" dirty="0" smtClean="0"/>
              <a:t> باقي الخطوات يقوم بها فريق او قسم الرصد والتقييم (</a:t>
            </a:r>
            <a:r>
              <a:rPr lang="en-US" baseline="0" dirty="0" smtClean="0"/>
              <a:t>M&amp;E</a:t>
            </a:r>
            <a:r>
              <a:rPr lang="ar-JO" baseline="0" dirty="0" smtClean="0"/>
              <a:t>) </a:t>
            </a:r>
            <a:r>
              <a:rPr lang="ar-JO" dirty="0" smtClean="0"/>
              <a:t>ولكن كجامعين للبيانات من المهم أن نفهم أين تذهب البيانات التي نجمعها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1014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JO" dirty="0" smtClean="0"/>
              <a:t>يوجد شريحه </a:t>
            </a:r>
            <a:r>
              <a:rPr lang="en-US" dirty="0" smtClean="0"/>
              <a:t>Excel</a:t>
            </a:r>
            <a:r>
              <a:rPr lang="en-US" baseline="0" dirty="0" smtClean="0"/>
              <a:t> </a:t>
            </a:r>
            <a:r>
              <a:rPr lang="ar-JO" baseline="0" dirty="0" smtClean="0"/>
              <a:t> ضمن الموارد لهذا التدريب مع </a:t>
            </a:r>
            <a:r>
              <a:rPr lang="en-US" baseline="0" dirty="0" smtClean="0"/>
              <a:t>PPTs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4486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16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1134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t>05.02.2019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pPr algn="ctr" rtl="1"/>
            <a:r>
              <a:rPr lang="ar-JO" sz="4000" dirty="0" smtClean="0">
                <a:solidFill>
                  <a:schemeClr val="tx1"/>
                </a:solidFill>
              </a:rPr>
              <a:t>تحليل البيانات </a:t>
            </a:r>
            <a:r>
              <a:rPr lang="ar-JO" sz="4000" smtClean="0">
                <a:solidFill>
                  <a:schemeClr val="tx1"/>
                </a:solidFill>
              </a:rPr>
              <a:t>المتعلقة </a:t>
            </a:r>
            <a:r>
              <a:rPr lang="ar-JO" sz="4000" smtClean="0">
                <a:solidFill>
                  <a:schemeClr val="tx1"/>
                </a:solidFill>
              </a:rPr>
              <a:t>بقائمة أسئلة </a:t>
            </a:r>
            <a:r>
              <a:rPr lang="ar-JO" sz="4000" dirty="0" smtClean="0">
                <a:solidFill>
                  <a:schemeClr val="tx1"/>
                </a:solidFill>
              </a:rPr>
              <a:t>مجموعة واشنطن 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pPr algn="r" rtl="1"/>
            <a:r>
              <a:rPr lang="ar-JO" dirty="0" smtClean="0"/>
              <a:t>تنظيف البيانات 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F6F4CDD-227E-4568-A046-822A2CDE455C}"/>
              </a:ext>
            </a:extLst>
          </p:cNvPr>
          <p:cNvSpPr/>
          <p:nvPr/>
        </p:nvSpPr>
        <p:spPr>
          <a:xfrm>
            <a:off x="324557" y="1569271"/>
            <a:ext cx="83061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JO" sz="2400" dirty="0"/>
              <a:t>تأكد من عدم وجود أخطاء أو فراغات أو حقول مفقودة أو </a:t>
            </a:r>
            <a:r>
              <a:rPr lang="ar-JO" sz="2400" dirty="0" smtClean="0"/>
              <a:t>مكررة.</a:t>
            </a:r>
          </a:p>
          <a:p>
            <a:pPr algn="r" rtl="1"/>
            <a:endParaRPr lang="ar-JO" sz="2400" dirty="0"/>
          </a:p>
          <a:p>
            <a:pPr algn="r" rtl="1"/>
            <a:endParaRPr lang="en-US" sz="24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JO" sz="2400" dirty="0"/>
              <a:t>ابدأ بإخفاء الأعمدة غير الضرورية وإنشاء جدول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ar-JO" sz="2400" dirty="0" smtClean="0"/>
          </a:p>
          <a:p>
            <a:pPr algn="r" rtl="1"/>
            <a:endParaRPr lang="en-US" sz="24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JO" sz="2400" dirty="0"/>
              <a:t>ثم تحقق من </a:t>
            </a:r>
            <a:r>
              <a:rPr lang="ar-JO" sz="2400" dirty="0" smtClean="0"/>
              <a:t>كافة </a:t>
            </a:r>
            <a:r>
              <a:rPr lang="ar-JO" sz="2400" dirty="0"/>
              <a:t>الأعمدة بحثًا عن </a:t>
            </a:r>
            <a:r>
              <a:rPr lang="ar-JO" sz="2400" dirty="0" smtClean="0"/>
              <a:t>الأخطاء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ar-JO" sz="2400" dirty="0"/>
          </a:p>
          <a:p>
            <a:pPr algn="r" rtl="1"/>
            <a:endParaRPr lang="ar-JO" sz="2400" dirty="0" smtClean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JO" sz="2400" dirty="0"/>
              <a:t>عندما تكون البيانات </a:t>
            </a:r>
            <a:r>
              <a:rPr lang="ar-JO" sz="2400" dirty="0" smtClean="0"/>
              <a:t>على شكل نص، </a:t>
            </a:r>
            <a:r>
              <a:rPr lang="ar-JO" sz="2400" dirty="0"/>
              <a:t>يمكنك تغييرها إلى رقم. عندما تكون البيانات مفقودة ، يمكنك إكمالها باستخدام </a:t>
            </a:r>
            <a:r>
              <a:rPr lang="ar-JO" sz="2400" dirty="0" smtClean="0"/>
              <a:t>الاصفار</a:t>
            </a:r>
            <a:r>
              <a:rPr lang="en-US" sz="2400" dirty="0" smtClean="0"/>
              <a:t> </a:t>
            </a:r>
            <a:r>
              <a:rPr lang="ar-JO" sz="2400" dirty="0" smtClean="0"/>
              <a:t>(0) قم </a:t>
            </a:r>
            <a:r>
              <a:rPr lang="ar-JO" sz="2400" dirty="0"/>
              <a:t>بإجراء أي تعديلات على عناوين الأعمدة للتأكد من أنها واضحة.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ar-JO" sz="2400" dirty="0"/>
          </a:p>
          <a:p>
            <a:pPr algn="r" rt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3497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pPr algn="r" rtl="1"/>
            <a:r>
              <a:rPr lang="ar-JO" dirty="0" smtClean="0"/>
              <a:t>إحتساب النقاط المفصلية 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F6F4CDD-227E-4568-A046-822A2CDE455C}"/>
              </a:ext>
            </a:extLst>
          </p:cNvPr>
          <p:cNvSpPr/>
          <p:nvPr/>
        </p:nvSpPr>
        <p:spPr>
          <a:xfrm>
            <a:off x="324557" y="1569271"/>
            <a:ext cx="83061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JO" sz="2400" dirty="0" smtClean="0"/>
              <a:t>يجب عليك العمل </a:t>
            </a:r>
            <a:r>
              <a:rPr lang="ar-JO" sz="2400" dirty="0"/>
              <a:t>مع الحد الأدنى </a:t>
            </a:r>
            <a:r>
              <a:rPr lang="ar-JO" sz="2400" dirty="0" smtClean="0"/>
              <a:t> أو نقاط الفصل الذي قررها </a:t>
            </a:r>
            <a:r>
              <a:rPr lang="ar-JO" sz="2400" dirty="0"/>
              <a:t>فريق البرامج </a:t>
            </a:r>
            <a:r>
              <a:rPr lang="ar-JO" sz="2400" dirty="0" smtClean="0"/>
              <a:t>. حيث يعتمد القطع( النقاط المفصلية)  </a:t>
            </a:r>
            <a:r>
              <a:rPr lang="ar-JO" sz="2400" dirty="0"/>
              <a:t>الذي تستخدمه على </a:t>
            </a:r>
            <a:r>
              <a:rPr lang="ar-JO" sz="2400" dirty="0" smtClean="0"/>
              <a:t>الهدف </a:t>
            </a:r>
            <a:r>
              <a:rPr lang="ar-JO" sz="2400" dirty="0"/>
              <a:t>من جمع البيانات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JO" sz="2400" dirty="0" smtClean="0"/>
              <a:t>وهذا يعني أن الأشخاص أجابوا صعوبة كبيرة ( رقم 3) و لا أستطيع أبدا (رقم 4) قد تم تحديدهم على انهم أشخاص ذوي إعاقة.</a:t>
            </a:r>
            <a:endParaRPr lang="en-US" sz="2400" dirty="0"/>
          </a:p>
          <a:p>
            <a:pPr algn="r" rtl="1"/>
            <a:endParaRPr lang="en-US" sz="24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JO" sz="2400" dirty="0" smtClean="0"/>
              <a:t>تأكد من قائمة البيانات وحدد أي من الصفوف تستوفي تلك المعايير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14400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pPr algn="r" rtl="1"/>
            <a:r>
              <a:rPr lang="ar-JO" dirty="0" smtClean="0"/>
              <a:t>أهمية البيانات 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F6F4CDD-227E-4568-A046-822A2CDE455C}"/>
              </a:ext>
            </a:extLst>
          </p:cNvPr>
          <p:cNvSpPr/>
          <p:nvPr/>
        </p:nvSpPr>
        <p:spPr>
          <a:xfrm>
            <a:off x="726838" y="2303875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800" dirty="0" smtClean="0"/>
              <a:t>لماذا يجب على القائمين على التعداد الإهتمام بالبيانات النظيفة ؟ أو بالنقاط المفصلية ؟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270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JO" dirty="0" smtClean="0"/>
              <a:t>أهداف هذه الجلسة 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 rtl="1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ar-JO" sz="2800" dirty="0" smtClean="0">
                <a:ea typeface="MS Mincho" panose="02020609040205080304" pitchFamily="49" charset="-128"/>
              </a:rPr>
              <a:t>شرح ما هي نقطة الفصل او المدخل في تحليل بيانات </a:t>
            </a:r>
            <a:r>
              <a:rPr lang="en-US" sz="2800" dirty="0" smtClean="0">
                <a:ea typeface="MS Mincho" panose="02020609040205080304" pitchFamily="49" charset="-128"/>
              </a:rPr>
              <a:t>WGQ</a:t>
            </a:r>
            <a:endParaRPr lang="en-GB" sz="2800" dirty="0">
              <a:ea typeface="MS Mincho" panose="02020609040205080304" pitchFamily="49" charset="-128"/>
            </a:endParaRPr>
          </a:p>
          <a:p>
            <a:pPr lvl="0" algn="r" rtl="1">
              <a:spcAft>
                <a:spcPts val="0"/>
              </a:spcAft>
            </a:pPr>
            <a:endParaRPr lang="en-GB" sz="2800" dirty="0" smtClean="0">
              <a:ea typeface="MS Mincho" panose="02020609040205080304" pitchFamily="49" charset="-128"/>
            </a:endParaRPr>
          </a:p>
          <a:p>
            <a:pPr lvl="0" algn="r" rtl="1">
              <a:spcAft>
                <a:spcPts val="0"/>
              </a:spcAft>
            </a:pPr>
            <a:endParaRPr lang="en-GB" sz="2800" dirty="0">
              <a:ea typeface="MS Mincho" panose="02020609040205080304" pitchFamily="49" charset="-128"/>
            </a:endParaRPr>
          </a:p>
          <a:p>
            <a:pPr marL="342900" lvl="0" indent="-342900" algn="r" rtl="1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ar-JO" sz="2800" dirty="0" smtClean="0">
                <a:ea typeface="MS Mincho" panose="02020609040205080304" pitchFamily="49" charset="-128"/>
              </a:rPr>
              <a:t>اشرح ماهي </a:t>
            </a:r>
            <a:r>
              <a:rPr lang="ar-JO" sz="2800" dirty="0">
                <a:ea typeface="MS Mincho" panose="02020609040205080304" pitchFamily="49" charset="-128"/>
              </a:rPr>
              <a:t>"البيانات النظيفة" </a:t>
            </a:r>
            <a:r>
              <a:rPr lang="ar-JO" sz="2800" dirty="0" smtClean="0">
                <a:ea typeface="MS Mincho" panose="02020609040205080304" pitchFamily="49" charset="-128"/>
              </a:rPr>
              <a:t>وما </a:t>
            </a:r>
            <a:r>
              <a:rPr lang="ar-JO" sz="2800" dirty="0">
                <a:ea typeface="MS Mincho" panose="02020609040205080304" pitchFamily="49" charset="-128"/>
              </a:rPr>
              <a:t>أهميتها في تحليل </a:t>
            </a:r>
            <a:r>
              <a:rPr lang="ar-JO" sz="2800" dirty="0" smtClean="0">
                <a:ea typeface="MS Mincho" panose="02020609040205080304" pitchFamily="49" charset="-128"/>
              </a:rPr>
              <a:t>البيانات</a:t>
            </a:r>
            <a:endParaRPr lang="en-US" sz="2800" dirty="0" smtClean="0">
              <a:ea typeface="MS Mincho" panose="02020609040205080304" pitchFamily="49" charset="-128"/>
            </a:endParaRPr>
          </a:p>
          <a:p>
            <a:pPr marL="342900" lvl="0" indent="-342900" algn="r" rtl="1"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en-US" sz="2800" dirty="0">
              <a:ea typeface="MS Mincho" panose="02020609040205080304" pitchFamily="49" charset="-128"/>
            </a:endParaRPr>
          </a:p>
          <a:p>
            <a:pPr lvl="0" algn="r" rtl="1">
              <a:spcAft>
                <a:spcPts val="0"/>
              </a:spcAft>
            </a:pPr>
            <a:endParaRPr lang="en-GB" sz="2800" dirty="0">
              <a:ea typeface="MS Mincho" panose="02020609040205080304" pitchFamily="49" charset="-128"/>
            </a:endParaRPr>
          </a:p>
          <a:p>
            <a:pPr marL="342900" lvl="0" indent="-342900" algn="r" rtl="1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ar-JO" sz="2800" dirty="0">
                <a:ea typeface="MS Mincho" panose="02020609040205080304" pitchFamily="49" charset="-128"/>
              </a:rPr>
              <a:t>إجراء تحليل بيانات بسيط لمجموعات البيانات لتحديد الأشخاص ذوي الإعاقة والأشخاص غير ذوي الإعاقة</a:t>
            </a:r>
            <a:endParaRPr lang="en-GB" sz="2800" dirty="0"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 smtClean="0"/>
              <a:t>تحليل النقطة المفصلية لأسئلة مجموعة واشنطن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6515" y="1682090"/>
            <a:ext cx="4091703" cy="2281730"/>
          </a:xfrm>
        </p:spPr>
        <p:txBody>
          <a:bodyPr>
            <a:noAutofit/>
          </a:bodyPr>
          <a:lstStyle/>
          <a:p>
            <a:pPr algn="r" rtl="1"/>
            <a:r>
              <a:rPr lang="ar-JO" sz="2100" b="1" dirty="0"/>
              <a:t>من المهم تحديد </a:t>
            </a:r>
            <a:r>
              <a:rPr lang="ar-JO" sz="2100" b="1" dirty="0" smtClean="0"/>
              <a:t>«النقاط المفصلية" التي  ستستخدمها</a:t>
            </a:r>
            <a:r>
              <a:rPr lang="ar-JO" sz="2100" dirty="0"/>
              <a:t>. </a:t>
            </a:r>
            <a:endParaRPr lang="ar-JO" sz="2100" dirty="0" smtClean="0"/>
          </a:p>
          <a:p>
            <a:pPr algn="r" rtl="1"/>
            <a:r>
              <a:rPr lang="ar-JO" sz="2100" b="1" dirty="0" smtClean="0"/>
              <a:t>أن النقاط المفصلية المقترحة  الموصى بها </a:t>
            </a:r>
            <a:r>
              <a:rPr lang="ar-JO" sz="2100" b="1" dirty="0"/>
              <a:t>من قبل </a:t>
            </a:r>
            <a:r>
              <a:rPr lang="ar-JO" sz="2100" b="1" dirty="0" smtClean="0"/>
              <a:t>مجموعة واشنطن هو </a:t>
            </a:r>
            <a:r>
              <a:rPr lang="ar-JO" sz="2100" b="1" dirty="0"/>
              <a:t>إجابة واحدة على الأقل عن </a:t>
            </a:r>
            <a:r>
              <a:rPr lang="ar-JO" sz="2100" b="1" dirty="0" smtClean="0"/>
              <a:t>«صعوبة كبيرة " </a:t>
            </a:r>
            <a:r>
              <a:rPr lang="ar-JO" sz="2100" b="1" dirty="0"/>
              <a:t>أو "</a:t>
            </a:r>
            <a:r>
              <a:rPr lang="ar-JO" sz="2100" b="1" dirty="0" smtClean="0"/>
              <a:t>لا استطيع ابدا".</a:t>
            </a:r>
            <a:endParaRPr lang="en-GB" sz="2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6515" y="3963820"/>
            <a:ext cx="877597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dirty="0"/>
              <a:t> </a:t>
            </a:r>
            <a:r>
              <a:rPr lang="ar-JO" sz="2100" b="1" dirty="0"/>
              <a:t>يوصى بهذا </a:t>
            </a:r>
            <a:r>
              <a:rPr lang="ar-JO" sz="2100" b="1" dirty="0" smtClean="0"/>
              <a:t>القطع(نقاط الفصل)  </a:t>
            </a:r>
            <a:r>
              <a:rPr lang="ar-JO" sz="2100" b="1" dirty="0"/>
              <a:t>لأنه يحدد غالبية الأشخاص ذوي الإعاقات المعتدلة ، مع أقل خطأ</a:t>
            </a:r>
            <a:r>
              <a:rPr lang="ar-JO" sz="2100" b="1" dirty="0" smtClean="0"/>
              <a:t>.</a:t>
            </a:r>
          </a:p>
          <a:p>
            <a:pPr algn="r" rtl="1"/>
            <a:endParaRPr lang="en-US" sz="2100" b="1" dirty="0" smtClean="0"/>
          </a:p>
          <a:p>
            <a:pPr algn="r" rtl="1"/>
            <a:r>
              <a:rPr lang="ar-JO" sz="2100" b="1" dirty="0"/>
              <a:t>يجب دائما </a:t>
            </a:r>
            <a:r>
              <a:rPr lang="ar-JO" sz="2100" b="1" dirty="0" smtClean="0"/>
              <a:t>ذكر/الابلاغ عن نقاط الفصل التي تم إختيارها إلى </a:t>
            </a:r>
            <a:r>
              <a:rPr lang="ar-JO" sz="2100" b="1" dirty="0"/>
              <a:t>جانب </a:t>
            </a:r>
            <a:r>
              <a:rPr lang="ar-JO" sz="2100" b="1" dirty="0" smtClean="0"/>
              <a:t>أي </a:t>
            </a:r>
            <a:r>
              <a:rPr lang="ar-JO" sz="2100" b="1" dirty="0"/>
              <a:t>نتائج</a:t>
            </a:r>
            <a:r>
              <a:rPr lang="ar-JO" sz="2100" b="1" dirty="0" smtClean="0"/>
              <a:t>.</a:t>
            </a:r>
          </a:p>
          <a:p>
            <a:pPr algn="r" rtl="1"/>
            <a:endParaRPr lang="en-US" sz="2100" b="1" dirty="0" smtClean="0"/>
          </a:p>
          <a:p>
            <a:pPr algn="r" rtl="1"/>
            <a:r>
              <a:rPr lang="ar-JO" sz="2100" b="1" dirty="0" smtClean="0"/>
              <a:t>يمكن ان يتم التحليل حسب مجال او شده الإعاقة 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219" y="1808819"/>
            <a:ext cx="4684270" cy="206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88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 smtClean="0"/>
              <a:t>من مجموع (6) أسئلة الى فئة واحدة(1)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6" y="1718809"/>
            <a:ext cx="8399713" cy="4815535"/>
          </a:xfrm>
        </p:spPr>
        <p:txBody>
          <a:bodyPr>
            <a:normAutofit/>
          </a:bodyPr>
          <a:lstStyle/>
          <a:p>
            <a:pPr algn="r" rtl="1"/>
            <a:r>
              <a:rPr lang="ar-JO" sz="2100" b="1" dirty="0" smtClean="0"/>
              <a:t>ثنائي الإجابة( </a:t>
            </a:r>
            <a:r>
              <a:rPr lang="ar-JO" sz="2100" b="1" dirty="0"/>
              <a:t>نعم / </a:t>
            </a:r>
            <a:r>
              <a:rPr lang="ar-JO" sz="2100" b="1" dirty="0" smtClean="0"/>
              <a:t>لا) : </a:t>
            </a:r>
            <a:r>
              <a:rPr lang="ar-JO" sz="2100" b="1" dirty="0"/>
              <a:t>الأسئلة الستة (أو أكثر) يجب أن ينتج عنها إجابة ثنائية واحدة - نعم / لا. هذا مهم </a:t>
            </a:r>
            <a:endParaRPr lang="ar-JO" sz="2100" b="1" dirty="0" smtClean="0"/>
          </a:p>
          <a:p>
            <a:pPr algn="r" rtl="1"/>
            <a:r>
              <a:rPr lang="ar-JO" sz="2100" b="1" dirty="0" smtClean="0"/>
              <a:t>خلاف ذلك ،ربما تكون قد كررت العد من الممكن ان يكون شخص أجاب بنعم عدة مرات فوق نقطة الفصل</a:t>
            </a:r>
            <a:r>
              <a:rPr lang="en-US" sz="2100" dirty="0" smtClean="0"/>
              <a:t>. </a:t>
            </a:r>
          </a:p>
          <a:p>
            <a:endParaRPr lang="en-US" sz="2100" dirty="0"/>
          </a:p>
          <a:p>
            <a:endParaRPr lang="en-US" sz="2100" dirty="0" smtClean="0"/>
          </a:p>
          <a:p>
            <a:pPr algn="r" rtl="1"/>
            <a:endParaRPr lang="ar-JO" sz="2100" dirty="0"/>
          </a:p>
          <a:p>
            <a:pPr algn="r" rtl="1"/>
            <a:r>
              <a:rPr lang="ar-JO" sz="2100" b="1" dirty="0" smtClean="0"/>
              <a:t>قد تميل الى العودة لربط مجال او نطاق السؤال بالعجز او الإعتلال  ( الرؤية، السمع، المشي،... الخ) غيرأن </a:t>
            </a:r>
            <a:r>
              <a:rPr lang="ar-JO" sz="2100" b="1" u="sng" dirty="0" smtClean="0"/>
              <a:t>هذا </a:t>
            </a:r>
            <a:r>
              <a:rPr lang="ar-JO" sz="2100" b="1" u="sng" dirty="0"/>
              <a:t>لن يؤدي إلى بيانات صحيحة أو موثوقة.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4</a:t>
            </a:fld>
            <a:endParaRPr lang="fr-F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260432"/>
            <a:ext cx="6743700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56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 smtClean="0"/>
              <a:t>الإنتشار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767" y="1493785"/>
            <a:ext cx="7809000" cy="4295192"/>
          </a:xfrm>
        </p:spPr>
        <p:txBody>
          <a:bodyPr>
            <a:normAutofit/>
          </a:bodyPr>
          <a:lstStyle/>
          <a:p>
            <a:pPr algn="r" rtl="1"/>
            <a:r>
              <a:rPr lang="ar-JO" sz="2400" b="1" dirty="0" smtClean="0"/>
              <a:t>الإنتشار </a:t>
            </a:r>
            <a:r>
              <a:rPr lang="ar-JO" sz="2400" b="1" dirty="0"/>
              <a:t>(أو معدل ا</a:t>
            </a:r>
            <a:r>
              <a:rPr lang="ar-JO" sz="2400" b="1" dirty="0" smtClean="0"/>
              <a:t>لإنتشار</a:t>
            </a:r>
            <a:r>
              <a:rPr lang="ar-JO" sz="2400" b="1" dirty="0"/>
              <a:t>) هو نسبة الأشخاص الذين لديهم </a:t>
            </a:r>
            <a:r>
              <a:rPr lang="ar-JO" sz="2400" b="1" dirty="0" smtClean="0"/>
              <a:t>سمة </a:t>
            </a:r>
            <a:r>
              <a:rPr lang="ar-JO" sz="2400" b="1" dirty="0"/>
              <a:t>معينة في وقت معين أو خلال فترة زمنية محددة.</a:t>
            </a:r>
            <a:endParaRPr lang="en-GB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5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62" y="1405190"/>
            <a:ext cx="8790476" cy="438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46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 smtClean="0"/>
              <a:t>التصنيف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1550" y="1448780"/>
            <a:ext cx="8280920" cy="4860540"/>
          </a:xfrm>
        </p:spPr>
        <p:txBody>
          <a:bodyPr>
            <a:normAutofit/>
          </a:bodyPr>
          <a:lstStyle/>
          <a:p>
            <a:pPr algn="r" rtl="1"/>
            <a:r>
              <a:rPr lang="ar-JO" sz="2400" b="1" dirty="0"/>
              <a:t>البيانات هي مجموعة </a:t>
            </a:r>
            <a:r>
              <a:rPr lang="ar-JO" sz="2400" b="1" dirty="0" smtClean="0"/>
              <a:t> او قائمة من </a:t>
            </a:r>
            <a:r>
              <a:rPr lang="ar-JO" sz="2400" b="1" dirty="0"/>
              <a:t>المعلومات </a:t>
            </a:r>
            <a:r>
              <a:rPr lang="ar-JO" sz="2400" b="1" dirty="0" smtClean="0"/>
              <a:t>تعطي </a:t>
            </a:r>
            <a:r>
              <a:rPr lang="ar-JO" sz="2400" b="1" dirty="0"/>
              <a:t>لمحة </a:t>
            </a:r>
            <a:r>
              <a:rPr lang="ar-JO" sz="2400" b="1" dirty="0" smtClean="0"/>
              <a:t>عامة </a:t>
            </a:r>
          </a:p>
          <a:p>
            <a:pPr algn="r" rtl="1"/>
            <a:r>
              <a:rPr lang="ar-JO" sz="2400" b="1" dirty="0" smtClean="0"/>
              <a:t>حيث يمكن تقسيمها بعد ذلك الى معلومات اكثر تفصيلا، او وحدات صغيرة من البيانات </a:t>
            </a:r>
          </a:p>
          <a:p>
            <a:pPr algn="r" rtl="1"/>
            <a:r>
              <a:rPr lang="ar-JO" sz="2400" b="1" dirty="0" smtClean="0"/>
              <a:t>مثال : قائمة او مجموعة من البيانات تتألف من بيانات فردية يتم تثسمها حسب الجنس والعمر والإعاقة والموقع </a:t>
            </a:r>
            <a:endParaRPr lang="fr-FR" sz="24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6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10" y="3767195"/>
            <a:ext cx="8280920" cy="265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487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/>
              <a:t>التداخل / التقاطع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694829"/>
              </p:ext>
            </p:extLst>
          </p:nvPr>
        </p:nvGraphicFramePr>
        <p:xfrm>
          <a:off x="342970" y="1358770"/>
          <a:ext cx="8801030" cy="5172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7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3086835" y="5379314"/>
            <a:ext cx="1215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2400" dirty="0" smtClean="0">
                <a:solidFill>
                  <a:srgbClr val="000000"/>
                </a:solidFill>
              </a:rPr>
              <a:t>الجنسية</a:t>
            </a:r>
            <a:r>
              <a:rPr lang="ar-JO" sz="2400" dirty="0" smtClean="0"/>
              <a:t>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687869" y="5335979"/>
            <a:ext cx="1035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2400" dirty="0" smtClean="0">
                <a:solidFill>
                  <a:srgbClr val="000000"/>
                </a:solidFill>
              </a:rPr>
              <a:t>الهوية النوعية</a:t>
            </a:r>
            <a:r>
              <a:rPr lang="ar-JO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6255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sz="3200" dirty="0" smtClean="0">
                <a:ea typeface="Verdana" panose="020B0604030504040204" pitchFamily="34" charset="0"/>
              </a:rPr>
              <a:t>أمثلة حول تغييرات النقاط المفصلية 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F902949-5E05-4BCA-8542-89DA3B9558E5}"/>
              </a:ext>
            </a:extLst>
          </p:cNvPr>
          <p:cNvSpPr/>
          <p:nvPr/>
        </p:nvSpPr>
        <p:spPr>
          <a:xfrm>
            <a:off x="161511" y="1890117"/>
            <a:ext cx="88209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indent="-342900" algn="r" rtl="1">
              <a:buFont typeface="Arial" panose="020B0604020202020204" pitchFamily="34" charset="0"/>
              <a:buChar char="•"/>
            </a:pPr>
            <a:r>
              <a:rPr lang="ar-JO" sz="2400" dirty="0" smtClean="0"/>
              <a:t>إذا كان الهدف توفير الوصول </a:t>
            </a:r>
            <a:r>
              <a:rPr lang="ar-JO" sz="2400" dirty="0" smtClean="0"/>
              <a:t>ال</a:t>
            </a:r>
            <a:r>
              <a:rPr lang="ar-JO" sz="2400" dirty="0" smtClean="0"/>
              <a:t>عادل للأماكن العامة – عندئذ مستوى الإدماج المعرف للإعاقة قد يكون </a:t>
            </a:r>
            <a:r>
              <a:rPr lang="ar-JO" sz="2400" b="1" dirty="0" smtClean="0"/>
              <a:t>بعض الصعوبة </a:t>
            </a:r>
          </a:p>
          <a:p>
            <a:pPr marL="628650" algn="r" rtl="1"/>
            <a:endParaRPr lang="ar-JO" sz="2400" b="1" dirty="0" smtClean="0"/>
          </a:p>
          <a:p>
            <a:pPr marL="628650" algn="r" rtl="1"/>
            <a:endParaRPr lang="ar-JO" sz="2400" b="1" dirty="0" smtClean="0"/>
          </a:p>
          <a:p>
            <a:pPr marL="971550" indent="-342900" algn="r" rtl="1">
              <a:buFont typeface="Arial" panose="020B0604020202020204" pitchFamily="34" charset="0"/>
              <a:buChar char="•"/>
            </a:pPr>
            <a:r>
              <a:rPr lang="ar-JO" sz="2400" dirty="0" smtClean="0"/>
              <a:t>إذا كان الهدف </a:t>
            </a:r>
            <a:r>
              <a:rPr lang="ar-JO" sz="2400" dirty="0"/>
              <a:t>توفير الإعانات أو البدلات </a:t>
            </a:r>
            <a:r>
              <a:rPr lang="ar-JO" sz="2400" dirty="0" smtClean="0"/>
              <a:t>عندئذ مستوى الإدماج المعرف للأعاقة </a:t>
            </a:r>
            <a:r>
              <a:rPr lang="ar-JO" sz="2400" dirty="0" smtClean="0"/>
              <a:t>قد يكون </a:t>
            </a:r>
            <a:r>
              <a:rPr lang="ar-JO" sz="2400" b="1" dirty="0" smtClean="0"/>
              <a:t>لا أستطيع أبدا </a:t>
            </a:r>
            <a:r>
              <a:rPr lang="ar-JO" sz="2400" dirty="0" smtClean="0"/>
              <a:t>حيث أن </a:t>
            </a:r>
            <a:r>
              <a:rPr lang="ar-JO" sz="2400" dirty="0" smtClean="0"/>
              <a:t>الأشخاص </a:t>
            </a:r>
            <a:r>
              <a:rPr lang="ar-JO" sz="2400" dirty="0"/>
              <a:t>الذين يعانون من </a:t>
            </a:r>
            <a:r>
              <a:rPr lang="ar-JO" sz="2400" dirty="0" smtClean="0"/>
              <a:t>قيود حادة في القدرات الوظيفية  هم فقط من تنطبق عليهم تلك االمعايير </a:t>
            </a:r>
            <a:endParaRPr lang="ar-JO" sz="2400" dirty="0" smtClean="0"/>
          </a:p>
          <a:p>
            <a:pPr marL="628650" algn="r" rtl="1"/>
            <a:endParaRPr lang="ar-JO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184389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 smtClean="0"/>
              <a:t>خطوات تحليل البيانات 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803C8452-4DA5-4A6C-8FDB-5BED292417D2}"/>
              </a:ext>
            </a:extLst>
          </p:cNvPr>
          <p:cNvSpPr/>
          <p:nvPr/>
        </p:nvSpPr>
        <p:spPr>
          <a:xfrm>
            <a:off x="836585" y="4064450"/>
            <a:ext cx="78146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  <a:ea typeface="Verdana" panose="020B0604030504040204" pitchFamily="34" charset="0"/>
              </a:rPr>
              <a:t>	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="" xmlns:a16="http://schemas.microsoft.com/office/drawing/2014/main" id="{DD965FD4-DDDC-4A22-B393-B1DD8AD8F5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4339774"/>
              </p:ext>
            </p:extLst>
          </p:nvPr>
        </p:nvGraphicFramePr>
        <p:xfrm>
          <a:off x="549618" y="1532015"/>
          <a:ext cx="8117837" cy="4462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7158366"/>
      </p:ext>
    </p:extLst>
  </p:cSld>
  <p:clrMapOvr>
    <a:masterClrMapping/>
  </p:clrMapOvr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4524</TotalTime>
  <Words>624</Words>
  <Application>Microsoft Office PowerPoint</Application>
  <PresentationFormat>On-screen Show (4:3)</PresentationFormat>
  <Paragraphs>93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MS Mincho</vt:lpstr>
      <vt:lpstr>Nunito</vt:lpstr>
      <vt:lpstr>Verdana</vt:lpstr>
      <vt:lpstr>Calibri</vt:lpstr>
      <vt:lpstr>Wingdings</vt:lpstr>
      <vt:lpstr>HI_Template</vt:lpstr>
      <vt:lpstr>PowerPoint Presentation</vt:lpstr>
      <vt:lpstr>أهداف هذه الجلسة </vt:lpstr>
      <vt:lpstr>تحليل النقطة المفصلية لأسئلة مجموعة واشنطن </vt:lpstr>
      <vt:lpstr>من مجموع (6) أسئلة الى فئة واحدة(1) </vt:lpstr>
      <vt:lpstr>الإنتشار </vt:lpstr>
      <vt:lpstr>التصنيف </vt:lpstr>
      <vt:lpstr>التداخل / التقاطع </vt:lpstr>
      <vt:lpstr>أمثلة حول تغييرات النقاط المفصلية </vt:lpstr>
      <vt:lpstr>خطوات تحليل البيانات </vt:lpstr>
      <vt:lpstr>تنظيف البيانات </vt:lpstr>
      <vt:lpstr>إحتساب النقاط المفصلية </vt:lpstr>
      <vt:lpstr>أهمية البيانات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Madiha AlJAzi</cp:lastModifiedBy>
  <cp:revision>355</cp:revision>
  <cp:lastPrinted>2017-09-25T09:02:22Z</cp:lastPrinted>
  <dcterms:created xsi:type="dcterms:W3CDTF">2017-09-04T09:36:55Z</dcterms:created>
  <dcterms:modified xsi:type="dcterms:W3CDTF">2019-02-05T13:43:59Z</dcterms:modified>
</cp:coreProperties>
</file>